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257" r:id="rId6"/>
    <p:sldId id="746" r:id="rId7"/>
    <p:sldId id="752" r:id="rId8"/>
    <p:sldId id="732" r:id="rId9"/>
    <p:sldId id="747" r:id="rId10"/>
    <p:sldId id="753" r:id="rId11"/>
    <p:sldId id="731" r:id="rId12"/>
    <p:sldId id="733" r:id="rId13"/>
    <p:sldId id="738" r:id="rId14"/>
    <p:sldId id="740" r:id="rId15"/>
    <p:sldId id="287" r:id="rId16"/>
  </p:sldIdLst>
  <p:sldSz cx="9144000" cy="5143500" type="screen16x9"/>
  <p:notesSz cx="6797675" cy="9928225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28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авлушко" initials=" С. А.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A0"/>
    <a:srgbClr val="0050A0"/>
    <a:srgbClr val="0068D0"/>
    <a:srgbClr val="D5EAFF"/>
    <a:srgbClr val="B3D9FF"/>
    <a:srgbClr val="93C9FF"/>
    <a:srgbClr val="0053DA"/>
    <a:srgbClr val="003060"/>
    <a:srgbClr val="47A3FF"/>
    <a:srgbClr val="A88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1" autoAdjust="0"/>
    <p:restoredTop sz="95556" autoAdjust="0"/>
  </p:normalViewPr>
  <p:slideViewPr>
    <p:cSldViewPr snapToGrid="0" showGuides="1">
      <p:cViewPr varScale="1">
        <p:scale>
          <a:sx n="132" d="100"/>
          <a:sy n="132" d="100"/>
        </p:scale>
        <p:origin x="132" y="246"/>
      </p:cViewPr>
      <p:guideLst>
        <p:guide orient="horz" pos="3239"/>
        <p:guide pos="2814"/>
      </p:guideLst>
    </p:cSldViewPr>
  </p:slideViewPr>
  <p:outlineViewPr>
    <p:cViewPr>
      <p:scale>
        <a:sx n="33" d="100"/>
        <a:sy n="33" d="100"/>
      </p:scale>
      <p:origin x="0" y="-4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-2058" y="-102"/>
      </p:cViewPr>
      <p:guideLst>
        <p:guide orient="horz" pos="3127"/>
        <p:guide pos="2141"/>
      </p:guideLst>
    </p:cSldViewPr>
  </p:notesViewPr>
  <p:gridSpacing cx="50400" cy="50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_&#1053;&#1054;&#1059;&#1058;&#1041;&#1059;&#1050;\_Soulu\_&#1058;&#1077;&#1082;&#1091;&#1095;&#1082;&#1072;\2022\2022_01_31_&#1058;&#1077;&#1088;&#1077;&#1085;&#1090;&#1100;&#1077;&#1074;%20&#1055;&#1088;&#1072;&#1074;&#1083;&#1077;&#1085;&#1080;&#1077;\&#1089;&#1083;%20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769161882779258E-2"/>
          <c:y val="2.6841504265653737E-2"/>
          <c:w val="0.96765383854524745"/>
          <c:h val="0.845320511311584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Лист1!$B$4</c:f>
              <c:strCache>
                <c:ptCount val="1"/>
                <c:pt idx="0">
                  <c:v>Доля расходов на закупку российского программного обеспечения, %</c:v>
                </c:pt>
              </c:strCache>
            </c:strRef>
          </c:tx>
          <c:spPr>
            <a:solidFill>
              <a:srgbClr val="003CA0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3CA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Лист1!$C$3:$G$3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Лист1!$C$4:$G$4</c:f>
              <c:numCache>
                <c:formatCode>0.00%</c:formatCode>
                <c:ptCount val="5"/>
                <c:pt idx="0">
                  <c:v>0.75800000000000001</c:v>
                </c:pt>
                <c:pt idx="1">
                  <c:v>0.73499999999999999</c:v>
                </c:pt>
                <c:pt idx="2">
                  <c:v>0.77900000000000003</c:v>
                </c:pt>
                <c:pt idx="3">
                  <c:v>0.84799999999999998</c:v>
                </c:pt>
                <c:pt idx="4">
                  <c:v>0.75800000000000001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39-4EC2-BE4F-BCF1866B6C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8005792"/>
        <c:axId val="48002880"/>
      </c:barChart>
      <c:catAx>
        <c:axId val="4800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rgbClr val="003CA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8002880"/>
        <c:crosses val="autoZero"/>
        <c:auto val="1"/>
        <c:lblAlgn val="ctr"/>
        <c:lblOffset val="0"/>
        <c:noMultiLvlLbl val="0"/>
      </c:catAx>
      <c:valAx>
        <c:axId val="48002880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extTo"/>
        <c:crossAx val="4800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008119747305806E-2"/>
          <c:y val="0.10959429101529257"/>
          <c:w val="0.96683698465120838"/>
          <c:h val="0.77563748477048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Лист1!$B$9</c:f>
              <c:strCache>
                <c:ptCount val="1"/>
                <c:pt idx="0">
                  <c:v>Увеличение вложений в отечественные решения в сфере ИТ, не менее (освоение, млн руб. без НДС) </c:v>
                </c:pt>
              </c:strCache>
            </c:strRef>
          </c:tx>
          <c:spPr>
            <a:solidFill>
              <a:srgbClr val="003CA0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3C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Лист1!$C$8:$H$8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Лист1!$C$9:$H$9</c:f>
              <c:numCache>
                <c:formatCode>General</c:formatCode>
                <c:ptCount val="6"/>
                <c:pt idx="0">
                  <c:v>460</c:v>
                </c:pt>
                <c:pt idx="1">
                  <c:v>968</c:v>
                </c:pt>
                <c:pt idx="2">
                  <c:v>617.29999999999995</c:v>
                </c:pt>
                <c:pt idx="3" formatCode="#,##0.00">
                  <c:v>1017.9</c:v>
                </c:pt>
                <c:pt idx="4" formatCode="#,##0">
                  <c:v>1226</c:v>
                </c:pt>
                <c:pt idx="5" formatCode="#,##0">
                  <c:v>1347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FD-4009-AA6D-3262754EF6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48005792"/>
        <c:axId val="48002880"/>
      </c:barChart>
      <c:catAx>
        <c:axId val="4800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rgbClr val="003CA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002880"/>
        <c:crosses val="autoZero"/>
        <c:auto val="1"/>
        <c:lblAlgn val="ctr"/>
        <c:lblOffset val="0"/>
        <c:noMultiLvlLbl val="0"/>
      </c:catAx>
      <c:valAx>
        <c:axId val="48002880"/>
        <c:scaling>
          <c:orientation val="minMax"/>
          <c:max val="1400"/>
        </c:scaling>
        <c:delete val="1"/>
        <c:axPos val="l"/>
        <c:numFmt formatCode="General" sourceLinked="1"/>
        <c:majorTickMark val="none"/>
        <c:minorTickMark val="none"/>
        <c:tickLblPos val="nextTo"/>
        <c:crossAx val="4800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EA94BF79-D97C-4F17-B2B2-FE378A077667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C6B50815-DEFA-46D5-9FE8-0B0B8C992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672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464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CA58C9CF-F856-4DC9-B28E-C8C8EF293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024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864" indent="-285717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2868" indent="-228574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015" indent="-228574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163" indent="-228574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309" indent="-228574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456" indent="-228574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8604" indent="-228574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5751" indent="-228574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FBEFC78-A9EE-4847-ACF1-2BD899E886E5}" type="slidenum">
              <a:rPr lang="ru-RU" sz="1200" b="0"/>
              <a:pPr eaLnBrk="1" hangingPunct="1"/>
              <a:t>1</a:t>
            </a:fld>
            <a:endParaRPr lang="ru-RU" sz="1200" b="0" dirty="0"/>
          </a:p>
        </p:txBody>
      </p:sp>
      <p:sp>
        <p:nvSpPr>
          <p:cNvPr id="3686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6868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>
              <a:latin typeface="Arial" pitchFamily="34" charset="0"/>
            </a:endParaRPr>
          </a:p>
        </p:txBody>
      </p:sp>
      <p:sp>
        <p:nvSpPr>
          <p:cNvPr id="36869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4" rIns="91430" bIns="45714" anchor="b"/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9349D58-A221-488D-A9E8-03D4C4F1903F}" type="slidenum">
              <a:rPr lang="ru-RU" sz="1200" b="0"/>
              <a:pPr algn="r" eaLnBrk="1" hangingPunct="1"/>
              <a:t>1</a:t>
            </a:fld>
            <a:endParaRPr lang="ru-RU" sz="1200" b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58C9CF-F856-4DC9-B28E-C8C8EF29312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953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58C9CF-F856-4DC9-B28E-C8C8EF29312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48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9703E7B2-637B-427D-B47E-BBEAA9C7C8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>
            <a:extLst>
              <a:ext uri="{FF2B5EF4-FFF2-40B4-BE49-F238E27FC236}">
                <a16:creationId xmlns:a16="http://schemas.microsoft.com/office/drawing/2014/main" id="{F3005095-313B-4F17-900A-CA915B52E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F3140553-DA34-42E1-8881-3A30DE9E4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B34B4D-D5D3-41BD-A10C-E99BE77F57BC}" type="slidenum">
              <a:rPr lang="ru-RU" altLang="ru-RU" sz="1200" b="0" smtClean="0"/>
              <a:pPr/>
              <a:t>8</a:t>
            </a:fld>
            <a:endParaRPr lang="ru-RU" altLang="ru-RU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58C9CF-F856-4DC9-B28E-C8C8EF29312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79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58C9CF-F856-4DC9-B28E-C8C8EF29312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465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" y="0"/>
            <a:ext cx="9127098" cy="5143500"/>
          </a:xfrm>
          <a:prstGeom prst="rect">
            <a:avLst/>
          </a:prstGeom>
        </p:spPr>
      </p:pic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47676" y="1647825"/>
            <a:ext cx="8207375" cy="2189560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ru-RU" noProof="0" dirty="0"/>
              <a:t>Образец заголовка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98488" y="4452937"/>
            <a:ext cx="8186737" cy="682229"/>
          </a:xfrm>
        </p:spPr>
        <p:txBody>
          <a:bodyPr/>
          <a:lstStyle>
            <a:lvl1pPr marL="0" indent="0" algn="ctr">
              <a:buFont typeface="Arial" charset="0"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245309" y="566773"/>
            <a:ext cx="912944" cy="1033397"/>
            <a:chOff x="2481263" y="212726"/>
            <a:chExt cx="4175126" cy="4725988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2481263" y="212726"/>
              <a:ext cx="2366963" cy="4725988"/>
            </a:xfrm>
            <a:custGeom>
              <a:avLst/>
              <a:gdLst>
                <a:gd name="T0" fmla="*/ 2982 w 2982"/>
                <a:gd name="T1" fmla="*/ 441 h 5955"/>
                <a:gd name="T2" fmla="*/ 2650 w 2982"/>
                <a:gd name="T3" fmla="*/ 463 h 5955"/>
                <a:gd name="T4" fmla="*/ 2333 w 2982"/>
                <a:gd name="T5" fmla="*/ 524 h 5955"/>
                <a:gd name="T6" fmla="*/ 2031 w 2982"/>
                <a:gd name="T7" fmla="*/ 625 h 5955"/>
                <a:gd name="T8" fmla="*/ 1745 w 2982"/>
                <a:gd name="T9" fmla="*/ 761 h 5955"/>
                <a:gd name="T10" fmla="*/ 1483 w 2982"/>
                <a:gd name="T11" fmla="*/ 931 h 5955"/>
                <a:gd name="T12" fmla="*/ 1242 w 2982"/>
                <a:gd name="T13" fmla="*/ 1130 h 5955"/>
                <a:gd name="T14" fmla="*/ 1028 w 2982"/>
                <a:gd name="T15" fmla="*/ 1357 h 5955"/>
                <a:gd name="T16" fmla="*/ 844 w 2982"/>
                <a:gd name="T17" fmla="*/ 1609 h 5955"/>
                <a:gd name="T18" fmla="*/ 690 w 2982"/>
                <a:gd name="T19" fmla="*/ 1883 h 5955"/>
                <a:gd name="T20" fmla="*/ 570 w 2982"/>
                <a:gd name="T21" fmla="*/ 2176 h 5955"/>
                <a:gd name="T22" fmla="*/ 489 w 2982"/>
                <a:gd name="T23" fmla="*/ 2487 h 5955"/>
                <a:gd name="T24" fmla="*/ 447 w 2982"/>
                <a:gd name="T25" fmla="*/ 2810 h 5955"/>
                <a:gd name="T26" fmla="*/ 447 w 2982"/>
                <a:gd name="T27" fmla="*/ 3145 h 5955"/>
                <a:gd name="T28" fmla="*/ 489 w 2982"/>
                <a:gd name="T29" fmla="*/ 3468 h 5955"/>
                <a:gd name="T30" fmla="*/ 570 w 2982"/>
                <a:gd name="T31" fmla="*/ 3779 h 5955"/>
                <a:gd name="T32" fmla="*/ 690 w 2982"/>
                <a:gd name="T33" fmla="*/ 4072 h 5955"/>
                <a:gd name="T34" fmla="*/ 844 w 2982"/>
                <a:gd name="T35" fmla="*/ 4345 h 5955"/>
                <a:gd name="T36" fmla="*/ 1028 w 2982"/>
                <a:gd name="T37" fmla="*/ 4598 h 5955"/>
                <a:gd name="T38" fmla="*/ 1242 w 2982"/>
                <a:gd name="T39" fmla="*/ 4824 h 5955"/>
                <a:gd name="T40" fmla="*/ 1483 w 2982"/>
                <a:gd name="T41" fmla="*/ 5024 h 5955"/>
                <a:gd name="T42" fmla="*/ 1745 w 2982"/>
                <a:gd name="T43" fmla="*/ 5192 h 5955"/>
                <a:gd name="T44" fmla="*/ 2031 w 2982"/>
                <a:gd name="T45" fmla="*/ 5330 h 5955"/>
                <a:gd name="T46" fmla="*/ 2333 w 2982"/>
                <a:gd name="T47" fmla="*/ 5431 h 5955"/>
                <a:gd name="T48" fmla="*/ 2650 w 2982"/>
                <a:gd name="T49" fmla="*/ 5492 h 5955"/>
                <a:gd name="T50" fmla="*/ 2982 w 2982"/>
                <a:gd name="T51" fmla="*/ 5514 h 5955"/>
                <a:gd name="T52" fmla="*/ 2801 w 2982"/>
                <a:gd name="T53" fmla="*/ 5950 h 5955"/>
                <a:gd name="T54" fmla="*/ 2446 w 2982"/>
                <a:gd name="T55" fmla="*/ 5906 h 5955"/>
                <a:gd name="T56" fmla="*/ 2107 w 2982"/>
                <a:gd name="T57" fmla="*/ 5825 h 5955"/>
                <a:gd name="T58" fmla="*/ 1783 w 2982"/>
                <a:gd name="T59" fmla="*/ 5704 h 5955"/>
                <a:gd name="T60" fmla="*/ 1477 w 2982"/>
                <a:gd name="T61" fmla="*/ 5548 h 5955"/>
                <a:gd name="T62" fmla="*/ 1195 w 2982"/>
                <a:gd name="T63" fmla="*/ 5359 h 5955"/>
                <a:gd name="T64" fmla="*/ 934 w 2982"/>
                <a:gd name="T65" fmla="*/ 5142 h 5955"/>
                <a:gd name="T66" fmla="*/ 702 w 2982"/>
                <a:gd name="T67" fmla="*/ 4894 h 5955"/>
                <a:gd name="T68" fmla="*/ 498 w 2982"/>
                <a:gd name="T69" fmla="*/ 4623 h 5955"/>
                <a:gd name="T70" fmla="*/ 324 w 2982"/>
                <a:gd name="T71" fmla="*/ 4328 h 5955"/>
                <a:gd name="T72" fmla="*/ 186 w 2982"/>
                <a:gd name="T73" fmla="*/ 4016 h 5955"/>
                <a:gd name="T74" fmla="*/ 83 w 2982"/>
                <a:gd name="T75" fmla="*/ 3683 h 5955"/>
                <a:gd name="T76" fmla="*/ 22 w 2982"/>
                <a:gd name="T77" fmla="*/ 3336 h 5955"/>
                <a:gd name="T78" fmla="*/ 0 w 2982"/>
                <a:gd name="T79" fmla="*/ 2977 h 5955"/>
                <a:gd name="T80" fmla="*/ 22 w 2982"/>
                <a:gd name="T81" fmla="*/ 2619 h 5955"/>
                <a:gd name="T82" fmla="*/ 83 w 2982"/>
                <a:gd name="T83" fmla="*/ 2272 h 5955"/>
                <a:gd name="T84" fmla="*/ 186 w 2982"/>
                <a:gd name="T85" fmla="*/ 1939 h 5955"/>
                <a:gd name="T86" fmla="*/ 324 w 2982"/>
                <a:gd name="T87" fmla="*/ 1625 h 5955"/>
                <a:gd name="T88" fmla="*/ 498 w 2982"/>
                <a:gd name="T89" fmla="*/ 1332 h 5955"/>
                <a:gd name="T90" fmla="*/ 702 w 2982"/>
                <a:gd name="T91" fmla="*/ 1059 h 5955"/>
                <a:gd name="T92" fmla="*/ 934 w 2982"/>
                <a:gd name="T93" fmla="*/ 813 h 5955"/>
                <a:gd name="T94" fmla="*/ 1195 w 2982"/>
                <a:gd name="T95" fmla="*/ 595 h 5955"/>
                <a:gd name="T96" fmla="*/ 1477 w 2982"/>
                <a:gd name="T97" fmla="*/ 407 h 5955"/>
                <a:gd name="T98" fmla="*/ 1783 w 2982"/>
                <a:gd name="T99" fmla="*/ 251 h 5955"/>
                <a:gd name="T100" fmla="*/ 2107 w 2982"/>
                <a:gd name="T101" fmla="*/ 130 h 5955"/>
                <a:gd name="T102" fmla="*/ 2446 w 2982"/>
                <a:gd name="T103" fmla="*/ 47 h 5955"/>
                <a:gd name="T104" fmla="*/ 2801 w 2982"/>
                <a:gd name="T105" fmla="*/ 5 h 5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82" h="5955">
                  <a:moveTo>
                    <a:pt x="2982" y="0"/>
                  </a:moveTo>
                  <a:lnTo>
                    <a:pt x="2982" y="441"/>
                  </a:lnTo>
                  <a:lnTo>
                    <a:pt x="2815" y="446"/>
                  </a:lnTo>
                  <a:lnTo>
                    <a:pt x="2650" y="463"/>
                  </a:lnTo>
                  <a:lnTo>
                    <a:pt x="2491" y="488"/>
                  </a:lnTo>
                  <a:lnTo>
                    <a:pt x="2333" y="524"/>
                  </a:lnTo>
                  <a:lnTo>
                    <a:pt x="2180" y="571"/>
                  </a:lnTo>
                  <a:lnTo>
                    <a:pt x="2031" y="625"/>
                  </a:lnTo>
                  <a:lnTo>
                    <a:pt x="1886" y="689"/>
                  </a:lnTo>
                  <a:lnTo>
                    <a:pt x="1745" y="761"/>
                  </a:lnTo>
                  <a:lnTo>
                    <a:pt x="1611" y="842"/>
                  </a:lnTo>
                  <a:lnTo>
                    <a:pt x="1483" y="931"/>
                  </a:lnTo>
                  <a:lnTo>
                    <a:pt x="1360" y="1027"/>
                  </a:lnTo>
                  <a:lnTo>
                    <a:pt x="1242" y="1130"/>
                  </a:lnTo>
                  <a:lnTo>
                    <a:pt x="1131" y="1240"/>
                  </a:lnTo>
                  <a:lnTo>
                    <a:pt x="1028" y="1357"/>
                  </a:lnTo>
                  <a:lnTo>
                    <a:pt x="932" y="1480"/>
                  </a:lnTo>
                  <a:lnTo>
                    <a:pt x="844" y="1609"/>
                  </a:lnTo>
                  <a:lnTo>
                    <a:pt x="762" y="1744"/>
                  </a:lnTo>
                  <a:lnTo>
                    <a:pt x="690" y="1883"/>
                  </a:lnTo>
                  <a:lnTo>
                    <a:pt x="626" y="2028"/>
                  </a:lnTo>
                  <a:lnTo>
                    <a:pt x="570" y="2176"/>
                  </a:lnTo>
                  <a:lnTo>
                    <a:pt x="525" y="2330"/>
                  </a:lnTo>
                  <a:lnTo>
                    <a:pt x="489" y="2487"/>
                  </a:lnTo>
                  <a:lnTo>
                    <a:pt x="463" y="2648"/>
                  </a:lnTo>
                  <a:lnTo>
                    <a:pt x="447" y="2810"/>
                  </a:lnTo>
                  <a:lnTo>
                    <a:pt x="442" y="2977"/>
                  </a:lnTo>
                  <a:lnTo>
                    <a:pt x="447" y="3145"/>
                  </a:lnTo>
                  <a:lnTo>
                    <a:pt x="463" y="3307"/>
                  </a:lnTo>
                  <a:lnTo>
                    <a:pt x="489" y="3468"/>
                  </a:lnTo>
                  <a:lnTo>
                    <a:pt x="525" y="3625"/>
                  </a:lnTo>
                  <a:lnTo>
                    <a:pt x="570" y="3779"/>
                  </a:lnTo>
                  <a:lnTo>
                    <a:pt x="626" y="3927"/>
                  </a:lnTo>
                  <a:lnTo>
                    <a:pt x="690" y="4072"/>
                  </a:lnTo>
                  <a:lnTo>
                    <a:pt x="762" y="4211"/>
                  </a:lnTo>
                  <a:lnTo>
                    <a:pt x="844" y="4345"/>
                  </a:lnTo>
                  <a:lnTo>
                    <a:pt x="932" y="4475"/>
                  </a:lnTo>
                  <a:lnTo>
                    <a:pt x="1028" y="4598"/>
                  </a:lnTo>
                  <a:lnTo>
                    <a:pt x="1131" y="4713"/>
                  </a:lnTo>
                  <a:lnTo>
                    <a:pt x="1242" y="4824"/>
                  </a:lnTo>
                  <a:lnTo>
                    <a:pt x="1360" y="4928"/>
                  </a:lnTo>
                  <a:lnTo>
                    <a:pt x="1483" y="5024"/>
                  </a:lnTo>
                  <a:lnTo>
                    <a:pt x="1611" y="5113"/>
                  </a:lnTo>
                  <a:lnTo>
                    <a:pt x="1745" y="5192"/>
                  </a:lnTo>
                  <a:lnTo>
                    <a:pt x="1886" y="5265"/>
                  </a:lnTo>
                  <a:lnTo>
                    <a:pt x="2031" y="5330"/>
                  </a:lnTo>
                  <a:lnTo>
                    <a:pt x="2180" y="5384"/>
                  </a:lnTo>
                  <a:lnTo>
                    <a:pt x="2333" y="5431"/>
                  </a:lnTo>
                  <a:lnTo>
                    <a:pt x="2491" y="5467"/>
                  </a:lnTo>
                  <a:lnTo>
                    <a:pt x="2650" y="5492"/>
                  </a:lnTo>
                  <a:lnTo>
                    <a:pt x="2815" y="5509"/>
                  </a:lnTo>
                  <a:lnTo>
                    <a:pt x="2982" y="5514"/>
                  </a:lnTo>
                  <a:lnTo>
                    <a:pt x="2982" y="5955"/>
                  </a:lnTo>
                  <a:lnTo>
                    <a:pt x="2801" y="5950"/>
                  </a:lnTo>
                  <a:lnTo>
                    <a:pt x="2621" y="5933"/>
                  </a:lnTo>
                  <a:lnTo>
                    <a:pt x="2446" y="5906"/>
                  </a:lnTo>
                  <a:lnTo>
                    <a:pt x="2274" y="5870"/>
                  </a:lnTo>
                  <a:lnTo>
                    <a:pt x="2107" y="5825"/>
                  </a:lnTo>
                  <a:lnTo>
                    <a:pt x="1942" y="5769"/>
                  </a:lnTo>
                  <a:lnTo>
                    <a:pt x="1783" y="5704"/>
                  </a:lnTo>
                  <a:lnTo>
                    <a:pt x="1627" y="5630"/>
                  </a:lnTo>
                  <a:lnTo>
                    <a:pt x="1477" y="5548"/>
                  </a:lnTo>
                  <a:lnTo>
                    <a:pt x="1332" y="5458"/>
                  </a:lnTo>
                  <a:lnTo>
                    <a:pt x="1195" y="5359"/>
                  </a:lnTo>
                  <a:lnTo>
                    <a:pt x="1061" y="5254"/>
                  </a:lnTo>
                  <a:lnTo>
                    <a:pt x="934" y="5142"/>
                  </a:lnTo>
                  <a:lnTo>
                    <a:pt x="815" y="5021"/>
                  </a:lnTo>
                  <a:lnTo>
                    <a:pt x="702" y="4894"/>
                  </a:lnTo>
                  <a:lnTo>
                    <a:pt x="596" y="4762"/>
                  </a:lnTo>
                  <a:lnTo>
                    <a:pt x="498" y="4623"/>
                  </a:lnTo>
                  <a:lnTo>
                    <a:pt x="407" y="4478"/>
                  </a:lnTo>
                  <a:lnTo>
                    <a:pt x="324" y="4328"/>
                  </a:lnTo>
                  <a:lnTo>
                    <a:pt x="252" y="4175"/>
                  </a:lnTo>
                  <a:lnTo>
                    <a:pt x="186" y="4016"/>
                  </a:lnTo>
                  <a:lnTo>
                    <a:pt x="130" y="3851"/>
                  </a:lnTo>
                  <a:lnTo>
                    <a:pt x="83" y="3683"/>
                  </a:lnTo>
                  <a:lnTo>
                    <a:pt x="47" y="3512"/>
                  </a:lnTo>
                  <a:lnTo>
                    <a:pt x="22" y="3336"/>
                  </a:lnTo>
                  <a:lnTo>
                    <a:pt x="5" y="3159"/>
                  </a:lnTo>
                  <a:lnTo>
                    <a:pt x="0" y="2977"/>
                  </a:lnTo>
                  <a:lnTo>
                    <a:pt x="5" y="2796"/>
                  </a:lnTo>
                  <a:lnTo>
                    <a:pt x="22" y="2619"/>
                  </a:lnTo>
                  <a:lnTo>
                    <a:pt x="47" y="2443"/>
                  </a:lnTo>
                  <a:lnTo>
                    <a:pt x="83" y="2272"/>
                  </a:lnTo>
                  <a:lnTo>
                    <a:pt x="130" y="2104"/>
                  </a:lnTo>
                  <a:lnTo>
                    <a:pt x="186" y="1939"/>
                  </a:lnTo>
                  <a:lnTo>
                    <a:pt x="252" y="1780"/>
                  </a:lnTo>
                  <a:lnTo>
                    <a:pt x="324" y="1625"/>
                  </a:lnTo>
                  <a:lnTo>
                    <a:pt x="407" y="1475"/>
                  </a:lnTo>
                  <a:lnTo>
                    <a:pt x="498" y="1332"/>
                  </a:lnTo>
                  <a:lnTo>
                    <a:pt x="596" y="1193"/>
                  </a:lnTo>
                  <a:lnTo>
                    <a:pt x="702" y="1059"/>
                  </a:lnTo>
                  <a:lnTo>
                    <a:pt x="815" y="934"/>
                  </a:lnTo>
                  <a:lnTo>
                    <a:pt x="934" y="813"/>
                  </a:lnTo>
                  <a:lnTo>
                    <a:pt x="1061" y="701"/>
                  </a:lnTo>
                  <a:lnTo>
                    <a:pt x="1195" y="595"/>
                  </a:lnTo>
                  <a:lnTo>
                    <a:pt x="1332" y="497"/>
                  </a:lnTo>
                  <a:lnTo>
                    <a:pt x="1477" y="407"/>
                  </a:lnTo>
                  <a:lnTo>
                    <a:pt x="1627" y="325"/>
                  </a:lnTo>
                  <a:lnTo>
                    <a:pt x="1783" y="251"/>
                  </a:lnTo>
                  <a:lnTo>
                    <a:pt x="1942" y="186"/>
                  </a:lnTo>
                  <a:lnTo>
                    <a:pt x="2107" y="130"/>
                  </a:lnTo>
                  <a:lnTo>
                    <a:pt x="2274" y="85"/>
                  </a:lnTo>
                  <a:lnTo>
                    <a:pt x="2446" y="47"/>
                  </a:lnTo>
                  <a:lnTo>
                    <a:pt x="2621" y="22"/>
                  </a:lnTo>
                  <a:lnTo>
                    <a:pt x="2801" y="5"/>
                  </a:lnTo>
                  <a:lnTo>
                    <a:pt x="2982" y="0"/>
                  </a:lnTo>
                  <a:close/>
                </a:path>
              </a:pathLst>
            </a:custGeom>
            <a:solidFill>
              <a:srgbClr val="003CA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10"/>
            <p:cNvSpPr>
              <a:spLocks noEditPoints="1"/>
            </p:cNvSpPr>
            <p:nvPr userDrawn="1"/>
          </p:nvSpPr>
          <p:spPr bwMode="auto">
            <a:xfrm>
              <a:off x="2997201" y="971551"/>
              <a:ext cx="3659188" cy="3322638"/>
            </a:xfrm>
            <a:custGeom>
              <a:avLst/>
              <a:gdLst>
                <a:gd name="T0" fmla="*/ 2953 w 4611"/>
                <a:gd name="T1" fmla="*/ 3810 h 4186"/>
                <a:gd name="T2" fmla="*/ 3029 w 4611"/>
                <a:gd name="T3" fmla="*/ 3616 h 4186"/>
                <a:gd name="T4" fmla="*/ 1209 w 4611"/>
                <a:gd name="T5" fmla="*/ 3792 h 4186"/>
                <a:gd name="T6" fmla="*/ 3124 w 4611"/>
                <a:gd name="T7" fmla="*/ 3311 h 4186"/>
                <a:gd name="T8" fmla="*/ 1054 w 4611"/>
                <a:gd name="T9" fmla="*/ 3190 h 4186"/>
                <a:gd name="T10" fmla="*/ 2301 w 4611"/>
                <a:gd name="T11" fmla="*/ 3291 h 4186"/>
                <a:gd name="T12" fmla="*/ 2357 w 4611"/>
                <a:gd name="T13" fmla="*/ 3414 h 4186"/>
                <a:gd name="T14" fmla="*/ 1924 w 4611"/>
                <a:gd name="T15" fmla="*/ 3061 h 4186"/>
                <a:gd name="T16" fmla="*/ 1292 w 4611"/>
                <a:gd name="T17" fmla="*/ 3049 h 4186"/>
                <a:gd name="T18" fmla="*/ 3208 w 4611"/>
                <a:gd name="T19" fmla="*/ 3201 h 4186"/>
                <a:gd name="T20" fmla="*/ 1604 w 4611"/>
                <a:gd name="T21" fmla="*/ 2893 h 4186"/>
                <a:gd name="T22" fmla="*/ 3735 w 4611"/>
                <a:gd name="T23" fmla="*/ 2758 h 4186"/>
                <a:gd name="T24" fmla="*/ 1215 w 4611"/>
                <a:gd name="T25" fmla="*/ 2872 h 4186"/>
                <a:gd name="T26" fmla="*/ 261 w 4611"/>
                <a:gd name="T27" fmla="*/ 2570 h 4186"/>
                <a:gd name="T28" fmla="*/ 3400 w 4611"/>
                <a:gd name="T29" fmla="*/ 2944 h 4186"/>
                <a:gd name="T30" fmla="*/ 3821 w 4611"/>
                <a:gd name="T31" fmla="*/ 2458 h 4186"/>
                <a:gd name="T32" fmla="*/ 802 w 4611"/>
                <a:gd name="T33" fmla="*/ 2434 h 4186"/>
                <a:gd name="T34" fmla="*/ 4611 w 4611"/>
                <a:gd name="T35" fmla="*/ 2479 h 4186"/>
                <a:gd name="T36" fmla="*/ 3680 w 4611"/>
                <a:gd name="T37" fmla="*/ 2463 h 4186"/>
                <a:gd name="T38" fmla="*/ 4296 w 4611"/>
                <a:gd name="T39" fmla="*/ 2378 h 4186"/>
                <a:gd name="T40" fmla="*/ 871 w 4611"/>
                <a:gd name="T41" fmla="*/ 2060 h 4186"/>
                <a:gd name="T42" fmla="*/ 380 w 4611"/>
                <a:gd name="T43" fmla="*/ 2060 h 4186"/>
                <a:gd name="T44" fmla="*/ 467 w 4611"/>
                <a:gd name="T45" fmla="*/ 2058 h 4186"/>
                <a:gd name="T46" fmla="*/ 706 w 4611"/>
                <a:gd name="T47" fmla="*/ 2015 h 4186"/>
                <a:gd name="T48" fmla="*/ 2234 w 4611"/>
                <a:gd name="T49" fmla="*/ 3032 h 4186"/>
                <a:gd name="T50" fmla="*/ 3128 w 4611"/>
                <a:gd name="T51" fmla="*/ 3116 h 4186"/>
                <a:gd name="T52" fmla="*/ 2085 w 4611"/>
                <a:gd name="T53" fmla="*/ 2917 h 4186"/>
                <a:gd name="T54" fmla="*/ 2529 w 4611"/>
                <a:gd name="T55" fmla="*/ 2178 h 4186"/>
                <a:gd name="T56" fmla="*/ 2422 w 4611"/>
                <a:gd name="T57" fmla="*/ 2055 h 4186"/>
                <a:gd name="T58" fmla="*/ 1655 w 4611"/>
                <a:gd name="T59" fmla="*/ 2447 h 4186"/>
                <a:gd name="T60" fmla="*/ 3108 w 4611"/>
                <a:gd name="T61" fmla="*/ 2689 h 4186"/>
                <a:gd name="T62" fmla="*/ 2969 w 4611"/>
                <a:gd name="T63" fmla="*/ 2098 h 4186"/>
                <a:gd name="T64" fmla="*/ 3919 w 4611"/>
                <a:gd name="T65" fmla="*/ 1876 h 4186"/>
                <a:gd name="T66" fmla="*/ 1790 w 4611"/>
                <a:gd name="T67" fmla="*/ 2179 h 4186"/>
                <a:gd name="T68" fmla="*/ 1944 w 4611"/>
                <a:gd name="T69" fmla="*/ 1834 h 4186"/>
                <a:gd name="T70" fmla="*/ 3845 w 4611"/>
                <a:gd name="T71" fmla="*/ 1793 h 4186"/>
                <a:gd name="T72" fmla="*/ 2991 w 4611"/>
                <a:gd name="T73" fmla="*/ 2019 h 4186"/>
                <a:gd name="T74" fmla="*/ 1960 w 4611"/>
                <a:gd name="T75" fmla="*/ 1710 h 4186"/>
                <a:gd name="T76" fmla="*/ 3765 w 4611"/>
                <a:gd name="T77" fmla="*/ 1688 h 4186"/>
                <a:gd name="T78" fmla="*/ 2600 w 4611"/>
                <a:gd name="T79" fmla="*/ 1610 h 4186"/>
                <a:gd name="T80" fmla="*/ 3421 w 4611"/>
                <a:gd name="T81" fmla="*/ 1822 h 4186"/>
                <a:gd name="T82" fmla="*/ 2933 w 4611"/>
                <a:gd name="T83" fmla="*/ 1316 h 4186"/>
                <a:gd name="T84" fmla="*/ 641 w 4611"/>
                <a:gd name="T85" fmla="*/ 1458 h 4186"/>
                <a:gd name="T86" fmla="*/ 1868 w 4611"/>
                <a:gd name="T87" fmla="*/ 1323 h 4186"/>
                <a:gd name="T88" fmla="*/ 4480 w 4611"/>
                <a:gd name="T89" fmla="*/ 1120 h 4186"/>
                <a:gd name="T90" fmla="*/ 1966 w 4611"/>
                <a:gd name="T91" fmla="*/ 1194 h 4186"/>
                <a:gd name="T92" fmla="*/ 2438 w 4611"/>
                <a:gd name="T93" fmla="*/ 1310 h 4186"/>
                <a:gd name="T94" fmla="*/ 2310 w 4611"/>
                <a:gd name="T95" fmla="*/ 1296 h 4186"/>
                <a:gd name="T96" fmla="*/ 3829 w 4611"/>
                <a:gd name="T97" fmla="*/ 1390 h 4186"/>
                <a:gd name="T98" fmla="*/ 3704 w 4611"/>
                <a:gd name="T99" fmla="*/ 1003 h 4186"/>
                <a:gd name="T100" fmla="*/ 3175 w 4611"/>
                <a:gd name="T101" fmla="*/ 1323 h 4186"/>
                <a:gd name="T102" fmla="*/ 3548 w 4611"/>
                <a:gd name="T103" fmla="*/ 858 h 4186"/>
                <a:gd name="T104" fmla="*/ 3369 w 4611"/>
                <a:gd name="T105" fmla="*/ 951 h 4186"/>
                <a:gd name="T106" fmla="*/ 1028 w 4611"/>
                <a:gd name="T107" fmla="*/ 1339 h 4186"/>
                <a:gd name="T108" fmla="*/ 2721 w 4611"/>
                <a:gd name="T109" fmla="*/ 723 h 4186"/>
                <a:gd name="T110" fmla="*/ 1401 w 4611"/>
                <a:gd name="T111" fmla="*/ 613 h 4186"/>
                <a:gd name="T112" fmla="*/ 1370 w 4611"/>
                <a:gd name="T113" fmla="*/ 528 h 4186"/>
                <a:gd name="T114" fmla="*/ 1302 w 4611"/>
                <a:gd name="T115" fmla="*/ 435 h 4186"/>
                <a:gd name="T116" fmla="*/ 3159 w 4611"/>
                <a:gd name="T117" fmla="*/ 875 h 4186"/>
                <a:gd name="T118" fmla="*/ 1169 w 4611"/>
                <a:gd name="T119" fmla="*/ 392 h 4186"/>
                <a:gd name="T120" fmla="*/ 1213 w 4611"/>
                <a:gd name="T121" fmla="*/ 1697 h 4186"/>
                <a:gd name="T122" fmla="*/ 2766 w 4611"/>
                <a:gd name="T123" fmla="*/ 508 h 4186"/>
                <a:gd name="T124" fmla="*/ 1535 w 4611"/>
                <a:gd name="T125" fmla="*/ 898 h 4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11" h="4186">
                  <a:moveTo>
                    <a:pt x="2938" y="4012"/>
                  </a:moveTo>
                  <a:lnTo>
                    <a:pt x="2938" y="4066"/>
                  </a:lnTo>
                  <a:lnTo>
                    <a:pt x="2934" y="4115"/>
                  </a:lnTo>
                  <a:lnTo>
                    <a:pt x="2933" y="4144"/>
                  </a:lnTo>
                  <a:lnTo>
                    <a:pt x="2933" y="4166"/>
                  </a:lnTo>
                  <a:lnTo>
                    <a:pt x="2931" y="4180"/>
                  </a:lnTo>
                  <a:lnTo>
                    <a:pt x="2931" y="4186"/>
                  </a:lnTo>
                  <a:lnTo>
                    <a:pt x="2929" y="4184"/>
                  </a:lnTo>
                  <a:lnTo>
                    <a:pt x="2924" y="4182"/>
                  </a:lnTo>
                  <a:lnTo>
                    <a:pt x="2913" y="4176"/>
                  </a:lnTo>
                  <a:lnTo>
                    <a:pt x="2896" y="4169"/>
                  </a:lnTo>
                  <a:lnTo>
                    <a:pt x="2880" y="4164"/>
                  </a:lnTo>
                  <a:lnTo>
                    <a:pt x="2860" y="4157"/>
                  </a:lnTo>
                  <a:lnTo>
                    <a:pt x="2837" y="4148"/>
                  </a:lnTo>
                  <a:lnTo>
                    <a:pt x="2938" y="4012"/>
                  </a:lnTo>
                  <a:close/>
                  <a:moveTo>
                    <a:pt x="2953" y="3810"/>
                  </a:moveTo>
                  <a:lnTo>
                    <a:pt x="2943" y="3853"/>
                  </a:lnTo>
                  <a:lnTo>
                    <a:pt x="2936" y="3895"/>
                  </a:lnTo>
                  <a:lnTo>
                    <a:pt x="2936" y="3931"/>
                  </a:lnTo>
                  <a:lnTo>
                    <a:pt x="2790" y="4131"/>
                  </a:lnTo>
                  <a:lnTo>
                    <a:pt x="2761" y="4119"/>
                  </a:lnTo>
                  <a:lnTo>
                    <a:pt x="2735" y="4104"/>
                  </a:lnTo>
                  <a:lnTo>
                    <a:pt x="2953" y="3810"/>
                  </a:lnTo>
                  <a:close/>
                  <a:moveTo>
                    <a:pt x="1063" y="3725"/>
                  </a:moveTo>
                  <a:lnTo>
                    <a:pt x="1048" y="3746"/>
                  </a:lnTo>
                  <a:lnTo>
                    <a:pt x="1028" y="3739"/>
                  </a:lnTo>
                  <a:lnTo>
                    <a:pt x="1012" y="3734"/>
                  </a:lnTo>
                  <a:lnTo>
                    <a:pt x="1003" y="3730"/>
                  </a:lnTo>
                  <a:lnTo>
                    <a:pt x="999" y="3728"/>
                  </a:lnTo>
                  <a:lnTo>
                    <a:pt x="1003" y="3728"/>
                  </a:lnTo>
                  <a:lnTo>
                    <a:pt x="1015" y="3728"/>
                  </a:lnTo>
                  <a:lnTo>
                    <a:pt x="1034" y="3726"/>
                  </a:lnTo>
                  <a:lnTo>
                    <a:pt x="1063" y="3725"/>
                  </a:lnTo>
                  <a:close/>
                  <a:moveTo>
                    <a:pt x="1211" y="3707"/>
                  </a:moveTo>
                  <a:lnTo>
                    <a:pt x="1157" y="3781"/>
                  </a:lnTo>
                  <a:lnTo>
                    <a:pt x="1126" y="3772"/>
                  </a:lnTo>
                  <a:lnTo>
                    <a:pt x="1099" y="3761"/>
                  </a:lnTo>
                  <a:lnTo>
                    <a:pt x="1130" y="3717"/>
                  </a:lnTo>
                  <a:lnTo>
                    <a:pt x="1151" y="3716"/>
                  </a:lnTo>
                  <a:lnTo>
                    <a:pt x="1175" y="3712"/>
                  </a:lnTo>
                  <a:lnTo>
                    <a:pt x="1211" y="3707"/>
                  </a:lnTo>
                  <a:close/>
                  <a:moveTo>
                    <a:pt x="3101" y="3428"/>
                  </a:moveTo>
                  <a:lnTo>
                    <a:pt x="3083" y="3490"/>
                  </a:lnTo>
                  <a:lnTo>
                    <a:pt x="3063" y="3544"/>
                  </a:lnTo>
                  <a:lnTo>
                    <a:pt x="3043" y="3591"/>
                  </a:lnTo>
                  <a:lnTo>
                    <a:pt x="3029" y="3616"/>
                  </a:lnTo>
                  <a:lnTo>
                    <a:pt x="3014" y="3643"/>
                  </a:lnTo>
                  <a:lnTo>
                    <a:pt x="2697" y="4072"/>
                  </a:lnTo>
                  <a:lnTo>
                    <a:pt x="2677" y="4048"/>
                  </a:lnTo>
                  <a:lnTo>
                    <a:pt x="2661" y="4023"/>
                  </a:lnTo>
                  <a:lnTo>
                    <a:pt x="3101" y="3428"/>
                  </a:lnTo>
                  <a:close/>
                  <a:moveTo>
                    <a:pt x="3841" y="3340"/>
                  </a:moveTo>
                  <a:lnTo>
                    <a:pt x="3861" y="3367"/>
                  </a:lnTo>
                  <a:lnTo>
                    <a:pt x="3881" y="3385"/>
                  </a:lnTo>
                  <a:lnTo>
                    <a:pt x="3897" y="3398"/>
                  </a:lnTo>
                  <a:lnTo>
                    <a:pt x="3910" y="3405"/>
                  </a:lnTo>
                  <a:lnTo>
                    <a:pt x="3914" y="3407"/>
                  </a:lnTo>
                  <a:lnTo>
                    <a:pt x="3912" y="3408"/>
                  </a:lnTo>
                  <a:lnTo>
                    <a:pt x="3903" y="3408"/>
                  </a:lnTo>
                  <a:lnTo>
                    <a:pt x="3887" y="3410"/>
                  </a:lnTo>
                  <a:lnTo>
                    <a:pt x="3861" y="3412"/>
                  </a:lnTo>
                  <a:lnTo>
                    <a:pt x="3821" y="3412"/>
                  </a:lnTo>
                  <a:lnTo>
                    <a:pt x="3805" y="3412"/>
                  </a:lnTo>
                  <a:lnTo>
                    <a:pt x="3791" y="3410"/>
                  </a:lnTo>
                  <a:lnTo>
                    <a:pt x="3841" y="3340"/>
                  </a:lnTo>
                  <a:close/>
                  <a:moveTo>
                    <a:pt x="1644" y="3305"/>
                  </a:moveTo>
                  <a:lnTo>
                    <a:pt x="1274" y="3804"/>
                  </a:lnTo>
                  <a:lnTo>
                    <a:pt x="1242" y="3799"/>
                  </a:lnTo>
                  <a:lnTo>
                    <a:pt x="1209" y="3792"/>
                  </a:lnTo>
                  <a:lnTo>
                    <a:pt x="1305" y="3665"/>
                  </a:lnTo>
                  <a:lnTo>
                    <a:pt x="1334" y="3642"/>
                  </a:lnTo>
                  <a:lnTo>
                    <a:pt x="1363" y="3613"/>
                  </a:lnTo>
                  <a:lnTo>
                    <a:pt x="1397" y="3582"/>
                  </a:lnTo>
                  <a:lnTo>
                    <a:pt x="1437" y="3544"/>
                  </a:lnTo>
                  <a:lnTo>
                    <a:pt x="1483" y="3501"/>
                  </a:lnTo>
                  <a:lnTo>
                    <a:pt x="1517" y="3459"/>
                  </a:lnTo>
                  <a:lnTo>
                    <a:pt x="1548" y="3417"/>
                  </a:lnTo>
                  <a:lnTo>
                    <a:pt x="1577" y="3378"/>
                  </a:lnTo>
                  <a:lnTo>
                    <a:pt x="1607" y="3340"/>
                  </a:lnTo>
                  <a:lnTo>
                    <a:pt x="1644" y="3305"/>
                  </a:lnTo>
                  <a:close/>
                  <a:moveTo>
                    <a:pt x="3794" y="3224"/>
                  </a:moveTo>
                  <a:lnTo>
                    <a:pt x="3803" y="3260"/>
                  </a:lnTo>
                  <a:lnTo>
                    <a:pt x="3814" y="3293"/>
                  </a:lnTo>
                  <a:lnTo>
                    <a:pt x="3744" y="3392"/>
                  </a:lnTo>
                  <a:lnTo>
                    <a:pt x="3731" y="3379"/>
                  </a:lnTo>
                  <a:lnTo>
                    <a:pt x="3716" y="3363"/>
                  </a:lnTo>
                  <a:lnTo>
                    <a:pt x="3704" y="3345"/>
                  </a:lnTo>
                  <a:lnTo>
                    <a:pt x="3794" y="3224"/>
                  </a:lnTo>
                  <a:close/>
                  <a:moveTo>
                    <a:pt x="3137" y="3195"/>
                  </a:moveTo>
                  <a:lnTo>
                    <a:pt x="3137" y="3228"/>
                  </a:lnTo>
                  <a:lnTo>
                    <a:pt x="3132" y="3267"/>
                  </a:lnTo>
                  <a:lnTo>
                    <a:pt x="3124" y="3311"/>
                  </a:lnTo>
                  <a:lnTo>
                    <a:pt x="2636" y="3972"/>
                  </a:lnTo>
                  <a:lnTo>
                    <a:pt x="2623" y="3936"/>
                  </a:lnTo>
                  <a:lnTo>
                    <a:pt x="2616" y="3900"/>
                  </a:lnTo>
                  <a:lnTo>
                    <a:pt x="3137" y="3195"/>
                  </a:lnTo>
                  <a:close/>
                  <a:moveTo>
                    <a:pt x="1054" y="3190"/>
                  </a:moveTo>
                  <a:lnTo>
                    <a:pt x="1019" y="3237"/>
                  </a:lnTo>
                  <a:lnTo>
                    <a:pt x="996" y="3228"/>
                  </a:lnTo>
                  <a:lnTo>
                    <a:pt x="977" y="3219"/>
                  </a:lnTo>
                  <a:lnTo>
                    <a:pt x="963" y="3211"/>
                  </a:lnTo>
                  <a:lnTo>
                    <a:pt x="959" y="3210"/>
                  </a:lnTo>
                  <a:lnTo>
                    <a:pt x="956" y="3208"/>
                  </a:lnTo>
                  <a:lnTo>
                    <a:pt x="954" y="3206"/>
                  </a:lnTo>
                  <a:lnTo>
                    <a:pt x="954" y="3206"/>
                  </a:lnTo>
                  <a:lnTo>
                    <a:pt x="954" y="3206"/>
                  </a:lnTo>
                  <a:lnTo>
                    <a:pt x="954" y="3206"/>
                  </a:lnTo>
                  <a:lnTo>
                    <a:pt x="956" y="3206"/>
                  </a:lnTo>
                  <a:lnTo>
                    <a:pt x="958" y="3204"/>
                  </a:lnTo>
                  <a:lnTo>
                    <a:pt x="963" y="3204"/>
                  </a:lnTo>
                  <a:lnTo>
                    <a:pt x="970" y="3202"/>
                  </a:lnTo>
                  <a:lnTo>
                    <a:pt x="983" y="3201"/>
                  </a:lnTo>
                  <a:lnTo>
                    <a:pt x="1001" y="3197"/>
                  </a:lnTo>
                  <a:lnTo>
                    <a:pt x="1023" y="3193"/>
                  </a:lnTo>
                  <a:lnTo>
                    <a:pt x="1054" y="3190"/>
                  </a:lnTo>
                  <a:close/>
                  <a:moveTo>
                    <a:pt x="3325" y="3125"/>
                  </a:moveTo>
                  <a:lnTo>
                    <a:pt x="3324" y="3164"/>
                  </a:lnTo>
                  <a:lnTo>
                    <a:pt x="3318" y="3204"/>
                  </a:lnTo>
                  <a:lnTo>
                    <a:pt x="3309" y="3244"/>
                  </a:lnTo>
                  <a:lnTo>
                    <a:pt x="3258" y="3314"/>
                  </a:lnTo>
                  <a:lnTo>
                    <a:pt x="3257" y="3305"/>
                  </a:lnTo>
                  <a:lnTo>
                    <a:pt x="3255" y="3296"/>
                  </a:lnTo>
                  <a:lnTo>
                    <a:pt x="3253" y="3286"/>
                  </a:lnTo>
                  <a:lnTo>
                    <a:pt x="3237" y="3244"/>
                  </a:lnTo>
                  <a:lnTo>
                    <a:pt x="3325" y="3125"/>
                  </a:lnTo>
                  <a:close/>
                  <a:moveTo>
                    <a:pt x="2248" y="3123"/>
                  </a:moveTo>
                  <a:lnTo>
                    <a:pt x="2274" y="3123"/>
                  </a:lnTo>
                  <a:lnTo>
                    <a:pt x="2301" y="3123"/>
                  </a:lnTo>
                  <a:lnTo>
                    <a:pt x="2317" y="3123"/>
                  </a:lnTo>
                  <a:lnTo>
                    <a:pt x="2140" y="3363"/>
                  </a:lnTo>
                  <a:lnTo>
                    <a:pt x="2091" y="3407"/>
                  </a:lnTo>
                  <a:lnTo>
                    <a:pt x="2038" y="3457"/>
                  </a:lnTo>
                  <a:lnTo>
                    <a:pt x="1979" y="3513"/>
                  </a:lnTo>
                  <a:lnTo>
                    <a:pt x="1913" y="3573"/>
                  </a:lnTo>
                  <a:lnTo>
                    <a:pt x="2248" y="3123"/>
                  </a:lnTo>
                  <a:close/>
                  <a:moveTo>
                    <a:pt x="2462" y="3112"/>
                  </a:moveTo>
                  <a:lnTo>
                    <a:pt x="2332" y="3287"/>
                  </a:lnTo>
                  <a:lnTo>
                    <a:pt x="2301" y="3291"/>
                  </a:lnTo>
                  <a:lnTo>
                    <a:pt x="2265" y="3296"/>
                  </a:lnTo>
                  <a:lnTo>
                    <a:pt x="2259" y="3296"/>
                  </a:lnTo>
                  <a:lnTo>
                    <a:pt x="2256" y="3298"/>
                  </a:lnTo>
                  <a:lnTo>
                    <a:pt x="2250" y="3300"/>
                  </a:lnTo>
                  <a:lnTo>
                    <a:pt x="2382" y="3119"/>
                  </a:lnTo>
                  <a:lnTo>
                    <a:pt x="2462" y="3112"/>
                  </a:lnTo>
                  <a:close/>
                  <a:moveTo>
                    <a:pt x="2122" y="3110"/>
                  </a:moveTo>
                  <a:lnTo>
                    <a:pt x="2154" y="3114"/>
                  </a:lnTo>
                  <a:lnTo>
                    <a:pt x="2189" y="3117"/>
                  </a:lnTo>
                  <a:lnTo>
                    <a:pt x="1779" y="3670"/>
                  </a:lnTo>
                  <a:lnTo>
                    <a:pt x="1723" y="3698"/>
                  </a:lnTo>
                  <a:lnTo>
                    <a:pt x="1667" y="3721"/>
                  </a:lnTo>
                  <a:lnTo>
                    <a:pt x="2122" y="3110"/>
                  </a:lnTo>
                  <a:close/>
                  <a:moveTo>
                    <a:pt x="2004" y="3085"/>
                  </a:moveTo>
                  <a:lnTo>
                    <a:pt x="2035" y="3094"/>
                  </a:lnTo>
                  <a:lnTo>
                    <a:pt x="2067" y="3101"/>
                  </a:lnTo>
                  <a:lnTo>
                    <a:pt x="1584" y="3752"/>
                  </a:lnTo>
                  <a:lnTo>
                    <a:pt x="1537" y="3764"/>
                  </a:lnTo>
                  <a:lnTo>
                    <a:pt x="1493" y="3773"/>
                  </a:lnTo>
                  <a:lnTo>
                    <a:pt x="2004" y="3085"/>
                  </a:lnTo>
                  <a:close/>
                  <a:moveTo>
                    <a:pt x="2621" y="3079"/>
                  </a:moveTo>
                  <a:lnTo>
                    <a:pt x="2342" y="3455"/>
                  </a:lnTo>
                  <a:lnTo>
                    <a:pt x="2357" y="3414"/>
                  </a:lnTo>
                  <a:lnTo>
                    <a:pt x="2373" y="3378"/>
                  </a:lnTo>
                  <a:lnTo>
                    <a:pt x="2391" y="3347"/>
                  </a:lnTo>
                  <a:lnTo>
                    <a:pt x="2406" y="3323"/>
                  </a:lnTo>
                  <a:lnTo>
                    <a:pt x="2420" y="3305"/>
                  </a:lnTo>
                  <a:lnTo>
                    <a:pt x="2429" y="3295"/>
                  </a:lnTo>
                  <a:lnTo>
                    <a:pt x="2431" y="3291"/>
                  </a:lnTo>
                  <a:lnTo>
                    <a:pt x="2428" y="3291"/>
                  </a:lnTo>
                  <a:lnTo>
                    <a:pt x="2415" y="3289"/>
                  </a:lnTo>
                  <a:lnTo>
                    <a:pt x="2395" y="3286"/>
                  </a:lnTo>
                  <a:lnTo>
                    <a:pt x="2533" y="3101"/>
                  </a:lnTo>
                  <a:lnTo>
                    <a:pt x="2621" y="3079"/>
                  </a:lnTo>
                  <a:close/>
                  <a:moveTo>
                    <a:pt x="3773" y="3070"/>
                  </a:moveTo>
                  <a:lnTo>
                    <a:pt x="3778" y="3112"/>
                  </a:lnTo>
                  <a:lnTo>
                    <a:pt x="3782" y="3154"/>
                  </a:lnTo>
                  <a:lnTo>
                    <a:pt x="3675" y="3302"/>
                  </a:lnTo>
                  <a:lnTo>
                    <a:pt x="3673" y="3298"/>
                  </a:lnTo>
                  <a:lnTo>
                    <a:pt x="3669" y="3295"/>
                  </a:lnTo>
                  <a:lnTo>
                    <a:pt x="3668" y="3291"/>
                  </a:lnTo>
                  <a:lnTo>
                    <a:pt x="3655" y="3269"/>
                  </a:lnTo>
                  <a:lnTo>
                    <a:pt x="3640" y="3248"/>
                  </a:lnTo>
                  <a:lnTo>
                    <a:pt x="3773" y="3070"/>
                  </a:lnTo>
                  <a:close/>
                  <a:moveTo>
                    <a:pt x="1895" y="3052"/>
                  </a:moveTo>
                  <a:lnTo>
                    <a:pt x="1924" y="3061"/>
                  </a:lnTo>
                  <a:lnTo>
                    <a:pt x="1953" y="3070"/>
                  </a:lnTo>
                  <a:lnTo>
                    <a:pt x="1421" y="3788"/>
                  </a:lnTo>
                  <a:lnTo>
                    <a:pt x="1376" y="3795"/>
                  </a:lnTo>
                  <a:lnTo>
                    <a:pt x="1340" y="3801"/>
                  </a:lnTo>
                  <a:lnTo>
                    <a:pt x="1765" y="3226"/>
                  </a:lnTo>
                  <a:lnTo>
                    <a:pt x="1794" y="3208"/>
                  </a:lnTo>
                  <a:lnTo>
                    <a:pt x="1819" y="3193"/>
                  </a:lnTo>
                  <a:lnTo>
                    <a:pt x="1837" y="3182"/>
                  </a:lnTo>
                  <a:lnTo>
                    <a:pt x="1848" y="3177"/>
                  </a:lnTo>
                  <a:lnTo>
                    <a:pt x="1852" y="3173"/>
                  </a:lnTo>
                  <a:lnTo>
                    <a:pt x="1848" y="3172"/>
                  </a:lnTo>
                  <a:lnTo>
                    <a:pt x="1834" y="3168"/>
                  </a:lnTo>
                  <a:lnTo>
                    <a:pt x="1812" y="3163"/>
                  </a:lnTo>
                  <a:lnTo>
                    <a:pt x="1895" y="3052"/>
                  </a:lnTo>
                  <a:close/>
                  <a:moveTo>
                    <a:pt x="1292" y="3049"/>
                  </a:moveTo>
                  <a:lnTo>
                    <a:pt x="1131" y="3266"/>
                  </a:lnTo>
                  <a:lnTo>
                    <a:pt x="1099" y="3260"/>
                  </a:lnTo>
                  <a:lnTo>
                    <a:pt x="1068" y="3253"/>
                  </a:lnTo>
                  <a:lnTo>
                    <a:pt x="1131" y="3164"/>
                  </a:lnTo>
                  <a:lnTo>
                    <a:pt x="1169" y="3145"/>
                  </a:lnTo>
                  <a:lnTo>
                    <a:pt x="1206" y="3117"/>
                  </a:lnTo>
                  <a:lnTo>
                    <a:pt x="1247" y="3087"/>
                  </a:lnTo>
                  <a:lnTo>
                    <a:pt x="1292" y="3049"/>
                  </a:lnTo>
                  <a:close/>
                  <a:moveTo>
                    <a:pt x="2811" y="3009"/>
                  </a:moveTo>
                  <a:lnTo>
                    <a:pt x="2294" y="3703"/>
                  </a:lnTo>
                  <a:lnTo>
                    <a:pt x="2294" y="3676"/>
                  </a:lnTo>
                  <a:lnTo>
                    <a:pt x="2295" y="3647"/>
                  </a:lnTo>
                  <a:lnTo>
                    <a:pt x="2299" y="3620"/>
                  </a:lnTo>
                  <a:lnTo>
                    <a:pt x="2304" y="3593"/>
                  </a:lnTo>
                  <a:lnTo>
                    <a:pt x="2703" y="3052"/>
                  </a:lnTo>
                  <a:lnTo>
                    <a:pt x="2757" y="3031"/>
                  </a:lnTo>
                  <a:lnTo>
                    <a:pt x="2811" y="3009"/>
                  </a:lnTo>
                  <a:close/>
                  <a:moveTo>
                    <a:pt x="1792" y="3005"/>
                  </a:moveTo>
                  <a:lnTo>
                    <a:pt x="1819" y="3020"/>
                  </a:lnTo>
                  <a:lnTo>
                    <a:pt x="1846" y="3032"/>
                  </a:lnTo>
                  <a:lnTo>
                    <a:pt x="1754" y="3157"/>
                  </a:lnTo>
                  <a:lnTo>
                    <a:pt x="1738" y="3159"/>
                  </a:lnTo>
                  <a:lnTo>
                    <a:pt x="1723" y="3159"/>
                  </a:lnTo>
                  <a:lnTo>
                    <a:pt x="1698" y="3163"/>
                  </a:lnTo>
                  <a:lnTo>
                    <a:pt x="1669" y="3172"/>
                  </a:lnTo>
                  <a:lnTo>
                    <a:pt x="1792" y="3005"/>
                  </a:lnTo>
                  <a:close/>
                  <a:moveTo>
                    <a:pt x="3315" y="2960"/>
                  </a:moveTo>
                  <a:lnTo>
                    <a:pt x="3316" y="2982"/>
                  </a:lnTo>
                  <a:lnTo>
                    <a:pt x="3320" y="3013"/>
                  </a:lnTo>
                  <a:lnTo>
                    <a:pt x="3322" y="3047"/>
                  </a:lnTo>
                  <a:lnTo>
                    <a:pt x="3208" y="3201"/>
                  </a:lnTo>
                  <a:lnTo>
                    <a:pt x="3190" y="3175"/>
                  </a:lnTo>
                  <a:lnTo>
                    <a:pt x="3170" y="3154"/>
                  </a:lnTo>
                  <a:lnTo>
                    <a:pt x="3315" y="2960"/>
                  </a:lnTo>
                  <a:close/>
                  <a:moveTo>
                    <a:pt x="1694" y="2955"/>
                  </a:moveTo>
                  <a:lnTo>
                    <a:pt x="1720" y="2969"/>
                  </a:lnTo>
                  <a:lnTo>
                    <a:pt x="1747" y="2986"/>
                  </a:lnTo>
                  <a:lnTo>
                    <a:pt x="1591" y="3193"/>
                  </a:lnTo>
                  <a:lnTo>
                    <a:pt x="1546" y="3208"/>
                  </a:lnTo>
                  <a:lnTo>
                    <a:pt x="1495" y="3224"/>
                  </a:lnTo>
                  <a:lnTo>
                    <a:pt x="1694" y="2955"/>
                  </a:lnTo>
                  <a:close/>
                  <a:moveTo>
                    <a:pt x="3754" y="2913"/>
                  </a:moveTo>
                  <a:lnTo>
                    <a:pt x="3758" y="2955"/>
                  </a:lnTo>
                  <a:lnTo>
                    <a:pt x="3764" y="2998"/>
                  </a:lnTo>
                  <a:lnTo>
                    <a:pt x="3611" y="3202"/>
                  </a:lnTo>
                  <a:lnTo>
                    <a:pt x="3595" y="3175"/>
                  </a:lnTo>
                  <a:lnTo>
                    <a:pt x="3577" y="3150"/>
                  </a:lnTo>
                  <a:lnTo>
                    <a:pt x="3754" y="2913"/>
                  </a:lnTo>
                  <a:close/>
                  <a:moveTo>
                    <a:pt x="1604" y="2893"/>
                  </a:moveTo>
                  <a:lnTo>
                    <a:pt x="1653" y="2928"/>
                  </a:lnTo>
                  <a:lnTo>
                    <a:pt x="1419" y="3242"/>
                  </a:lnTo>
                  <a:lnTo>
                    <a:pt x="1376" y="3253"/>
                  </a:lnTo>
                  <a:lnTo>
                    <a:pt x="1332" y="3260"/>
                  </a:lnTo>
                  <a:lnTo>
                    <a:pt x="1604" y="2893"/>
                  </a:lnTo>
                  <a:close/>
                  <a:moveTo>
                    <a:pt x="3079" y="2826"/>
                  </a:moveTo>
                  <a:lnTo>
                    <a:pt x="2695" y="3347"/>
                  </a:lnTo>
                  <a:lnTo>
                    <a:pt x="2683" y="3343"/>
                  </a:lnTo>
                  <a:lnTo>
                    <a:pt x="2668" y="3347"/>
                  </a:lnTo>
                  <a:lnTo>
                    <a:pt x="2650" y="3358"/>
                  </a:lnTo>
                  <a:lnTo>
                    <a:pt x="2628" y="3374"/>
                  </a:lnTo>
                  <a:lnTo>
                    <a:pt x="2600" y="3396"/>
                  </a:lnTo>
                  <a:lnTo>
                    <a:pt x="2563" y="3423"/>
                  </a:lnTo>
                  <a:lnTo>
                    <a:pt x="2914" y="2949"/>
                  </a:lnTo>
                  <a:lnTo>
                    <a:pt x="2972" y="2913"/>
                  </a:lnTo>
                  <a:lnTo>
                    <a:pt x="3027" y="2872"/>
                  </a:lnTo>
                  <a:lnTo>
                    <a:pt x="3079" y="2826"/>
                  </a:lnTo>
                  <a:close/>
                  <a:moveTo>
                    <a:pt x="1522" y="2825"/>
                  </a:moveTo>
                  <a:lnTo>
                    <a:pt x="1542" y="2845"/>
                  </a:lnTo>
                  <a:lnTo>
                    <a:pt x="1566" y="2864"/>
                  </a:lnTo>
                  <a:lnTo>
                    <a:pt x="1263" y="3269"/>
                  </a:lnTo>
                  <a:lnTo>
                    <a:pt x="1258" y="3269"/>
                  </a:lnTo>
                  <a:lnTo>
                    <a:pt x="1222" y="3273"/>
                  </a:lnTo>
                  <a:lnTo>
                    <a:pt x="1189" y="3273"/>
                  </a:lnTo>
                  <a:lnTo>
                    <a:pt x="1403" y="2984"/>
                  </a:lnTo>
                  <a:lnTo>
                    <a:pt x="1439" y="2939"/>
                  </a:lnTo>
                  <a:lnTo>
                    <a:pt x="1522" y="2825"/>
                  </a:lnTo>
                  <a:close/>
                  <a:moveTo>
                    <a:pt x="3735" y="2758"/>
                  </a:moveTo>
                  <a:lnTo>
                    <a:pt x="3735" y="2765"/>
                  </a:lnTo>
                  <a:lnTo>
                    <a:pt x="3735" y="2772"/>
                  </a:lnTo>
                  <a:lnTo>
                    <a:pt x="3736" y="2779"/>
                  </a:lnTo>
                  <a:lnTo>
                    <a:pt x="3740" y="2810"/>
                  </a:lnTo>
                  <a:lnTo>
                    <a:pt x="3745" y="2841"/>
                  </a:lnTo>
                  <a:lnTo>
                    <a:pt x="3548" y="3107"/>
                  </a:lnTo>
                  <a:lnTo>
                    <a:pt x="3512" y="3058"/>
                  </a:lnTo>
                  <a:lnTo>
                    <a:pt x="3735" y="2758"/>
                  </a:lnTo>
                  <a:close/>
                  <a:moveTo>
                    <a:pt x="1443" y="2747"/>
                  </a:moveTo>
                  <a:lnTo>
                    <a:pt x="1464" y="2769"/>
                  </a:lnTo>
                  <a:lnTo>
                    <a:pt x="1484" y="2792"/>
                  </a:lnTo>
                  <a:lnTo>
                    <a:pt x="1392" y="2917"/>
                  </a:lnTo>
                  <a:lnTo>
                    <a:pt x="1365" y="2906"/>
                  </a:lnTo>
                  <a:lnTo>
                    <a:pt x="1332" y="2897"/>
                  </a:lnTo>
                  <a:lnTo>
                    <a:pt x="1443" y="2747"/>
                  </a:lnTo>
                  <a:close/>
                  <a:moveTo>
                    <a:pt x="1372" y="2660"/>
                  </a:moveTo>
                  <a:lnTo>
                    <a:pt x="1390" y="2685"/>
                  </a:lnTo>
                  <a:lnTo>
                    <a:pt x="1410" y="2709"/>
                  </a:lnTo>
                  <a:lnTo>
                    <a:pt x="1280" y="2884"/>
                  </a:lnTo>
                  <a:lnTo>
                    <a:pt x="1276" y="2882"/>
                  </a:lnTo>
                  <a:lnTo>
                    <a:pt x="1273" y="2881"/>
                  </a:lnTo>
                  <a:lnTo>
                    <a:pt x="1269" y="2881"/>
                  </a:lnTo>
                  <a:lnTo>
                    <a:pt x="1215" y="2872"/>
                  </a:lnTo>
                  <a:lnTo>
                    <a:pt x="1372" y="2660"/>
                  </a:lnTo>
                  <a:close/>
                  <a:moveTo>
                    <a:pt x="3706" y="2613"/>
                  </a:moveTo>
                  <a:lnTo>
                    <a:pt x="3713" y="2649"/>
                  </a:lnTo>
                  <a:lnTo>
                    <a:pt x="3722" y="2689"/>
                  </a:lnTo>
                  <a:lnTo>
                    <a:pt x="3479" y="3016"/>
                  </a:lnTo>
                  <a:lnTo>
                    <a:pt x="3459" y="2995"/>
                  </a:lnTo>
                  <a:lnTo>
                    <a:pt x="3438" y="2973"/>
                  </a:lnTo>
                  <a:lnTo>
                    <a:pt x="3706" y="2613"/>
                  </a:lnTo>
                  <a:close/>
                  <a:moveTo>
                    <a:pt x="425" y="2577"/>
                  </a:moveTo>
                  <a:lnTo>
                    <a:pt x="268" y="2789"/>
                  </a:lnTo>
                  <a:lnTo>
                    <a:pt x="219" y="2756"/>
                  </a:lnTo>
                  <a:lnTo>
                    <a:pt x="351" y="2581"/>
                  </a:lnTo>
                  <a:lnTo>
                    <a:pt x="389" y="2579"/>
                  </a:lnTo>
                  <a:lnTo>
                    <a:pt x="425" y="2577"/>
                  </a:lnTo>
                  <a:close/>
                  <a:moveTo>
                    <a:pt x="1309" y="2564"/>
                  </a:moveTo>
                  <a:lnTo>
                    <a:pt x="1325" y="2592"/>
                  </a:lnTo>
                  <a:lnTo>
                    <a:pt x="1343" y="2617"/>
                  </a:lnTo>
                  <a:lnTo>
                    <a:pt x="1157" y="2868"/>
                  </a:lnTo>
                  <a:lnTo>
                    <a:pt x="1122" y="2866"/>
                  </a:lnTo>
                  <a:lnTo>
                    <a:pt x="1086" y="2864"/>
                  </a:lnTo>
                  <a:lnTo>
                    <a:pt x="1309" y="2564"/>
                  </a:lnTo>
                  <a:close/>
                  <a:moveTo>
                    <a:pt x="228" y="2564"/>
                  </a:moveTo>
                  <a:lnTo>
                    <a:pt x="261" y="2570"/>
                  </a:lnTo>
                  <a:lnTo>
                    <a:pt x="293" y="2577"/>
                  </a:lnTo>
                  <a:lnTo>
                    <a:pt x="183" y="2723"/>
                  </a:lnTo>
                  <a:lnTo>
                    <a:pt x="161" y="2702"/>
                  </a:lnTo>
                  <a:lnTo>
                    <a:pt x="141" y="2680"/>
                  </a:lnTo>
                  <a:lnTo>
                    <a:pt x="228" y="2564"/>
                  </a:lnTo>
                  <a:close/>
                  <a:moveTo>
                    <a:pt x="594" y="2534"/>
                  </a:moveTo>
                  <a:lnTo>
                    <a:pt x="369" y="2836"/>
                  </a:lnTo>
                  <a:lnTo>
                    <a:pt x="340" y="2826"/>
                  </a:lnTo>
                  <a:lnTo>
                    <a:pt x="313" y="2814"/>
                  </a:lnTo>
                  <a:lnTo>
                    <a:pt x="498" y="2564"/>
                  </a:lnTo>
                  <a:lnTo>
                    <a:pt x="550" y="2548"/>
                  </a:lnTo>
                  <a:lnTo>
                    <a:pt x="594" y="2534"/>
                  </a:lnTo>
                  <a:close/>
                  <a:moveTo>
                    <a:pt x="118" y="2528"/>
                  </a:moveTo>
                  <a:lnTo>
                    <a:pt x="147" y="2539"/>
                  </a:lnTo>
                  <a:lnTo>
                    <a:pt x="174" y="2548"/>
                  </a:lnTo>
                  <a:lnTo>
                    <a:pt x="109" y="2642"/>
                  </a:lnTo>
                  <a:lnTo>
                    <a:pt x="89" y="2617"/>
                  </a:lnTo>
                  <a:lnTo>
                    <a:pt x="72" y="2592"/>
                  </a:lnTo>
                  <a:lnTo>
                    <a:pt x="118" y="2528"/>
                  </a:lnTo>
                  <a:close/>
                  <a:moveTo>
                    <a:pt x="3657" y="2496"/>
                  </a:moveTo>
                  <a:lnTo>
                    <a:pt x="3671" y="2525"/>
                  </a:lnTo>
                  <a:lnTo>
                    <a:pt x="3686" y="2557"/>
                  </a:lnTo>
                  <a:lnTo>
                    <a:pt x="3400" y="2944"/>
                  </a:lnTo>
                  <a:lnTo>
                    <a:pt x="3376" y="2931"/>
                  </a:lnTo>
                  <a:lnTo>
                    <a:pt x="3356" y="2926"/>
                  </a:lnTo>
                  <a:lnTo>
                    <a:pt x="3340" y="2922"/>
                  </a:lnTo>
                  <a:lnTo>
                    <a:pt x="3657" y="2496"/>
                  </a:lnTo>
                  <a:close/>
                  <a:moveTo>
                    <a:pt x="0" y="2469"/>
                  </a:moveTo>
                  <a:lnTo>
                    <a:pt x="2" y="2469"/>
                  </a:lnTo>
                  <a:lnTo>
                    <a:pt x="4" y="2470"/>
                  </a:lnTo>
                  <a:lnTo>
                    <a:pt x="7" y="2472"/>
                  </a:lnTo>
                  <a:lnTo>
                    <a:pt x="13" y="2476"/>
                  </a:lnTo>
                  <a:lnTo>
                    <a:pt x="18" y="2479"/>
                  </a:lnTo>
                  <a:lnTo>
                    <a:pt x="32" y="2487"/>
                  </a:lnTo>
                  <a:lnTo>
                    <a:pt x="51" y="2496"/>
                  </a:lnTo>
                  <a:lnTo>
                    <a:pt x="72" y="2507"/>
                  </a:lnTo>
                  <a:lnTo>
                    <a:pt x="42" y="2548"/>
                  </a:lnTo>
                  <a:lnTo>
                    <a:pt x="29" y="2525"/>
                  </a:lnTo>
                  <a:lnTo>
                    <a:pt x="18" y="2507"/>
                  </a:lnTo>
                  <a:lnTo>
                    <a:pt x="11" y="2490"/>
                  </a:lnTo>
                  <a:lnTo>
                    <a:pt x="7" y="2483"/>
                  </a:lnTo>
                  <a:lnTo>
                    <a:pt x="4" y="2478"/>
                  </a:lnTo>
                  <a:lnTo>
                    <a:pt x="2" y="2472"/>
                  </a:lnTo>
                  <a:lnTo>
                    <a:pt x="0" y="2470"/>
                  </a:lnTo>
                  <a:lnTo>
                    <a:pt x="0" y="2469"/>
                  </a:lnTo>
                  <a:close/>
                  <a:moveTo>
                    <a:pt x="3821" y="2458"/>
                  </a:moveTo>
                  <a:lnTo>
                    <a:pt x="3831" y="2479"/>
                  </a:lnTo>
                  <a:lnTo>
                    <a:pt x="3840" y="2503"/>
                  </a:lnTo>
                  <a:lnTo>
                    <a:pt x="3847" y="2521"/>
                  </a:lnTo>
                  <a:lnTo>
                    <a:pt x="3850" y="2530"/>
                  </a:lnTo>
                  <a:lnTo>
                    <a:pt x="3854" y="2535"/>
                  </a:lnTo>
                  <a:lnTo>
                    <a:pt x="3856" y="2541"/>
                  </a:lnTo>
                  <a:lnTo>
                    <a:pt x="3858" y="2545"/>
                  </a:lnTo>
                  <a:lnTo>
                    <a:pt x="3858" y="2545"/>
                  </a:lnTo>
                  <a:lnTo>
                    <a:pt x="3856" y="2545"/>
                  </a:lnTo>
                  <a:lnTo>
                    <a:pt x="3854" y="2545"/>
                  </a:lnTo>
                  <a:lnTo>
                    <a:pt x="3849" y="2543"/>
                  </a:lnTo>
                  <a:lnTo>
                    <a:pt x="3841" y="2541"/>
                  </a:lnTo>
                  <a:lnTo>
                    <a:pt x="3832" y="2539"/>
                  </a:lnTo>
                  <a:lnTo>
                    <a:pt x="3809" y="2528"/>
                  </a:lnTo>
                  <a:lnTo>
                    <a:pt x="3778" y="2514"/>
                  </a:lnTo>
                  <a:lnTo>
                    <a:pt x="3821" y="2458"/>
                  </a:lnTo>
                  <a:close/>
                  <a:moveTo>
                    <a:pt x="1254" y="2458"/>
                  </a:moveTo>
                  <a:lnTo>
                    <a:pt x="1267" y="2487"/>
                  </a:lnTo>
                  <a:lnTo>
                    <a:pt x="1282" y="2516"/>
                  </a:lnTo>
                  <a:lnTo>
                    <a:pt x="1025" y="2864"/>
                  </a:lnTo>
                  <a:lnTo>
                    <a:pt x="952" y="2864"/>
                  </a:lnTo>
                  <a:lnTo>
                    <a:pt x="1254" y="2458"/>
                  </a:lnTo>
                  <a:close/>
                  <a:moveTo>
                    <a:pt x="802" y="2434"/>
                  </a:moveTo>
                  <a:lnTo>
                    <a:pt x="489" y="2857"/>
                  </a:lnTo>
                  <a:lnTo>
                    <a:pt x="481" y="2855"/>
                  </a:lnTo>
                  <a:lnTo>
                    <a:pt x="472" y="2855"/>
                  </a:lnTo>
                  <a:lnTo>
                    <a:pt x="463" y="2855"/>
                  </a:lnTo>
                  <a:lnTo>
                    <a:pt x="420" y="2850"/>
                  </a:lnTo>
                  <a:lnTo>
                    <a:pt x="699" y="2474"/>
                  </a:lnTo>
                  <a:lnTo>
                    <a:pt x="720" y="2461"/>
                  </a:lnTo>
                  <a:lnTo>
                    <a:pt x="744" y="2451"/>
                  </a:lnTo>
                  <a:lnTo>
                    <a:pt x="769" y="2442"/>
                  </a:lnTo>
                  <a:lnTo>
                    <a:pt x="802" y="2434"/>
                  </a:lnTo>
                  <a:close/>
                  <a:moveTo>
                    <a:pt x="867" y="2429"/>
                  </a:moveTo>
                  <a:lnTo>
                    <a:pt x="905" y="2432"/>
                  </a:lnTo>
                  <a:lnTo>
                    <a:pt x="936" y="2438"/>
                  </a:lnTo>
                  <a:lnTo>
                    <a:pt x="619" y="2864"/>
                  </a:lnTo>
                  <a:lnTo>
                    <a:pt x="583" y="2863"/>
                  </a:lnTo>
                  <a:lnTo>
                    <a:pt x="548" y="2859"/>
                  </a:lnTo>
                  <a:lnTo>
                    <a:pt x="867" y="2429"/>
                  </a:lnTo>
                  <a:close/>
                  <a:moveTo>
                    <a:pt x="4573" y="2353"/>
                  </a:moveTo>
                  <a:lnTo>
                    <a:pt x="4589" y="2387"/>
                  </a:lnTo>
                  <a:lnTo>
                    <a:pt x="4600" y="2418"/>
                  </a:lnTo>
                  <a:lnTo>
                    <a:pt x="4605" y="2445"/>
                  </a:lnTo>
                  <a:lnTo>
                    <a:pt x="4609" y="2465"/>
                  </a:lnTo>
                  <a:lnTo>
                    <a:pt x="4611" y="2479"/>
                  </a:lnTo>
                  <a:lnTo>
                    <a:pt x="4611" y="2485"/>
                  </a:lnTo>
                  <a:lnTo>
                    <a:pt x="4611" y="2485"/>
                  </a:lnTo>
                  <a:lnTo>
                    <a:pt x="4609" y="2483"/>
                  </a:lnTo>
                  <a:lnTo>
                    <a:pt x="4605" y="2481"/>
                  </a:lnTo>
                  <a:lnTo>
                    <a:pt x="4598" y="2476"/>
                  </a:lnTo>
                  <a:lnTo>
                    <a:pt x="4587" y="2469"/>
                  </a:lnTo>
                  <a:lnTo>
                    <a:pt x="4571" y="2458"/>
                  </a:lnTo>
                  <a:lnTo>
                    <a:pt x="4551" y="2443"/>
                  </a:lnTo>
                  <a:lnTo>
                    <a:pt x="4524" y="2423"/>
                  </a:lnTo>
                  <a:lnTo>
                    <a:pt x="4524" y="2423"/>
                  </a:lnTo>
                  <a:lnTo>
                    <a:pt x="4524" y="2423"/>
                  </a:lnTo>
                  <a:lnTo>
                    <a:pt x="4522" y="2422"/>
                  </a:lnTo>
                  <a:lnTo>
                    <a:pt x="4573" y="2353"/>
                  </a:lnTo>
                  <a:close/>
                  <a:moveTo>
                    <a:pt x="3774" y="2339"/>
                  </a:moveTo>
                  <a:lnTo>
                    <a:pt x="3782" y="2358"/>
                  </a:lnTo>
                  <a:lnTo>
                    <a:pt x="3789" y="2378"/>
                  </a:lnTo>
                  <a:lnTo>
                    <a:pt x="3791" y="2385"/>
                  </a:lnTo>
                  <a:lnTo>
                    <a:pt x="3794" y="2393"/>
                  </a:lnTo>
                  <a:lnTo>
                    <a:pt x="3798" y="2402"/>
                  </a:lnTo>
                  <a:lnTo>
                    <a:pt x="3738" y="2487"/>
                  </a:lnTo>
                  <a:lnTo>
                    <a:pt x="3716" y="2474"/>
                  </a:lnTo>
                  <a:lnTo>
                    <a:pt x="3697" y="2467"/>
                  </a:lnTo>
                  <a:lnTo>
                    <a:pt x="3680" y="2463"/>
                  </a:lnTo>
                  <a:lnTo>
                    <a:pt x="3774" y="2339"/>
                  </a:lnTo>
                  <a:close/>
                  <a:moveTo>
                    <a:pt x="1207" y="2333"/>
                  </a:moveTo>
                  <a:lnTo>
                    <a:pt x="1231" y="2402"/>
                  </a:lnTo>
                  <a:lnTo>
                    <a:pt x="889" y="2864"/>
                  </a:lnTo>
                  <a:lnTo>
                    <a:pt x="853" y="2864"/>
                  </a:lnTo>
                  <a:lnTo>
                    <a:pt x="816" y="2866"/>
                  </a:lnTo>
                  <a:lnTo>
                    <a:pt x="1207" y="2333"/>
                  </a:lnTo>
                  <a:close/>
                  <a:moveTo>
                    <a:pt x="4502" y="2266"/>
                  </a:moveTo>
                  <a:lnTo>
                    <a:pt x="4506" y="2268"/>
                  </a:lnTo>
                  <a:lnTo>
                    <a:pt x="4508" y="2270"/>
                  </a:lnTo>
                  <a:lnTo>
                    <a:pt x="4511" y="2272"/>
                  </a:lnTo>
                  <a:lnTo>
                    <a:pt x="4529" y="2290"/>
                  </a:lnTo>
                  <a:lnTo>
                    <a:pt x="4546" y="2310"/>
                  </a:lnTo>
                  <a:lnTo>
                    <a:pt x="4480" y="2396"/>
                  </a:lnTo>
                  <a:lnTo>
                    <a:pt x="4450" y="2385"/>
                  </a:lnTo>
                  <a:lnTo>
                    <a:pt x="4419" y="2380"/>
                  </a:lnTo>
                  <a:lnTo>
                    <a:pt x="4502" y="2266"/>
                  </a:lnTo>
                  <a:close/>
                  <a:moveTo>
                    <a:pt x="4417" y="2201"/>
                  </a:moveTo>
                  <a:lnTo>
                    <a:pt x="4442" y="2217"/>
                  </a:lnTo>
                  <a:lnTo>
                    <a:pt x="4466" y="2234"/>
                  </a:lnTo>
                  <a:lnTo>
                    <a:pt x="4359" y="2378"/>
                  </a:lnTo>
                  <a:lnTo>
                    <a:pt x="4299" y="2378"/>
                  </a:lnTo>
                  <a:lnTo>
                    <a:pt x="4296" y="2378"/>
                  </a:lnTo>
                  <a:lnTo>
                    <a:pt x="4290" y="2378"/>
                  </a:lnTo>
                  <a:lnTo>
                    <a:pt x="4285" y="2376"/>
                  </a:lnTo>
                  <a:lnTo>
                    <a:pt x="4417" y="2201"/>
                  </a:lnTo>
                  <a:close/>
                  <a:moveTo>
                    <a:pt x="1175" y="2198"/>
                  </a:moveTo>
                  <a:lnTo>
                    <a:pt x="1191" y="2273"/>
                  </a:lnTo>
                  <a:lnTo>
                    <a:pt x="753" y="2866"/>
                  </a:lnTo>
                  <a:lnTo>
                    <a:pt x="717" y="2866"/>
                  </a:lnTo>
                  <a:lnTo>
                    <a:pt x="681" y="2864"/>
                  </a:lnTo>
                  <a:lnTo>
                    <a:pt x="1175" y="2198"/>
                  </a:lnTo>
                  <a:close/>
                  <a:moveTo>
                    <a:pt x="4323" y="2143"/>
                  </a:moveTo>
                  <a:lnTo>
                    <a:pt x="4350" y="2158"/>
                  </a:lnTo>
                  <a:lnTo>
                    <a:pt x="4374" y="2174"/>
                  </a:lnTo>
                  <a:lnTo>
                    <a:pt x="4227" y="2375"/>
                  </a:lnTo>
                  <a:lnTo>
                    <a:pt x="4193" y="2373"/>
                  </a:lnTo>
                  <a:lnTo>
                    <a:pt x="4158" y="2369"/>
                  </a:lnTo>
                  <a:lnTo>
                    <a:pt x="4323" y="2143"/>
                  </a:lnTo>
                  <a:close/>
                  <a:moveTo>
                    <a:pt x="4229" y="2089"/>
                  </a:moveTo>
                  <a:lnTo>
                    <a:pt x="4256" y="2104"/>
                  </a:lnTo>
                  <a:lnTo>
                    <a:pt x="4281" y="2120"/>
                  </a:lnTo>
                  <a:lnTo>
                    <a:pt x="4098" y="2364"/>
                  </a:lnTo>
                  <a:lnTo>
                    <a:pt x="4031" y="2355"/>
                  </a:lnTo>
                  <a:lnTo>
                    <a:pt x="4229" y="2089"/>
                  </a:lnTo>
                  <a:close/>
                  <a:moveTo>
                    <a:pt x="871" y="2060"/>
                  </a:moveTo>
                  <a:lnTo>
                    <a:pt x="892" y="2085"/>
                  </a:lnTo>
                  <a:lnTo>
                    <a:pt x="907" y="2111"/>
                  </a:lnTo>
                  <a:lnTo>
                    <a:pt x="771" y="2295"/>
                  </a:lnTo>
                  <a:lnTo>
                    <a:pt x="740" y="2284"/>
                  </a:lnTo>
                  <a:lnTo>
                    <a:pt x="710" y="2277"/>
                  </a:lnTo>
                  <a:lnTo>
                    <a:pt x="871" y="2060"/>
                  </a:lnTo>
                  <a:close/>
                  <a:moveTo>
                    <a:pt x="4131" y="2038"/>
                  </a:moveTo>
                  <a:lnTo>
                    <a:pt x="4158" y="2053"/>
                  </a:lnTo>
                  <a:lnTo>
                    <a:pt x="4184" y="2066"/>
                  </a:lnTo>
                  <a:lnTo>
                    <a:pt x="3977" y="2346"/>
                  </a:lnTo>
                  <a:lnTo>
                    <a:pt x="3948" y="2339"/>
                  </a:lnTo>
                  <a:lnTo>
                    <a:pt x="3917" y="2329"/>
                  </a:lnTo>
                  <a:lnTo>
                    <a:pt x="4131" y="2038"/>
                  </a:lnTo>
                  <a:close/>
                  <a:moveTo>
                    <a:pt x="328" y="2038"/>
                  </a:moveTo>
                  <a:lnTo>
                    <a:pt x="328" y="2038"/>
                  </a:lnTo>
                  <a:lnTo>
                    <a:pt x="328" y="2038"/>
                  </a:lnTo>
                  <a:lnTo>
                    <a:pt x="329" y="2038"/>
                  </a:lnTo>
                  <a:lnTo>
                    <a:pt x="331" y="2040"/>
                  </a:lnTo>
                  <a:lnTo>
                    <a:pt x="335" y="2042"/>
                  </a:lnTo>
                  <a:lnTo>
                    <a:pt x="342" y="2044"/>
                  </a:lnTo>
                  <a:lnTo>
                    <a:pt x="355" y="2051"/>
                  </a:lnTo>
                  <a:lnTo>
                    <a:pt x="375" y="2058"/>
                  </a:lnTo>
                  <a:lnTo>
                    <a:pt x="380" y="2060"/>
                  </a:lnTo>
                  <a:lnTo>
                    <a:pt x="387" y="2064"/>
                  </a:lnTo>
                  <a:lnTo>
                    <a:pt x="393" y="2066"/>
                  </a:lnTo>
                  <a:lnTo>
                    <a:pt x="398" y="2066"/>
                  </a:lnTo>
                  <a:lnTo>
                    <a:pt x="369" y="2105"/>
                  </a:lnTo>
                  <a:lnTo>
                    <a:pt x="355" y="2085"/>
                  </a:lnTo>
                  <a:lnTo>
                    <a:pt x="344" y="2067"/>
                  </a:lnTo>
                  <a:lnTo>
                    <a:pt x="335" y="2053"/>
                  </a:lnTo>
                  <a:lnTo>
                    <a:pt x="331" y="2048"/>
                  </a:lnTo>
                  <a:lnTo>
                    <a:pt x="329" y="2042"/>
                  </a:lnTo>
                  <a:lnTo>
                    <a:pt x="328" y="2040"/>
                  </a:lnTo>
                  <a:lnTo>
                    <a:pt x="328" y="2038"/>
                  </a:lnTo>
                  <a:close/>
                  <a:moveTo>
                    <a:pt x="1162" y="2033"/>
                  </a:moveTo>
                  <a:lnTo>
                    <a:pt x="1164" y="2078"/>
                  </a:lnTo>
                  <a:lnTo>
                    <a:pt x="1168" y="2125"/>
                  </a:lnTo>
                  <a:lnTo>
                    <a:pt x="949" y="2418"/>
                  </a:lnTo>
                  <a:lnTo>
                    <a:pt x="938" y="2407"/>
                  </a:lnTo>
                  <a:lnTo>
                    <a:pt x="925" y="2393"/>
                  </a:lnTo>
                  <a:lnTo>
                    <a:pt x="907" y="2375"/>
                  </a:lnTo>
                  <a:lnTo>
                    <a:pt x="1162" y="2033"/>
                  </a:lnTo>
                  <a:close/>
                  <a:moveTo>
                    <a:pt x="563" y="2029"/>
                  </a:moveTo>
                  <a:lnTo>
                    <a:pt x="445" y="2187"/>
                  </a:lnTo>
                  <a:lnTo>
                    <a:pt x="402" y="2147"/>
                  </a:lnTo>
                  <a:lnTo>
                    <a:pt x="467" y="2058"/>
                  </a:lnTo>
                  <a:lnTo>
                    <a:pt x="489" y="2051"/>
                  </a:lnTo>
                  <a:lnTo>
                    <a:pt x="512" y="2044"/>
                  </a:lnTo>
                  <a:lnTo>
                    <a:pt x="541" y="2033"/>
                  </a:lnTo>
                  <a:lnTo>
                    <a:pt x="548" y="2031"/>
                  </a:lnTo>
                  <a:lnTo>
                    <a:pt x="556" y="2029"/>
                  </a:lnTo>
                  <a:lnTo>
                    <a:pt x="563" y="2029"/>
                  </a:lnTo>
                  <a:close/>
                  <a:moveTo>
                    <a:pt x="766" y="2022"/>
                  </a:moveTo>
                  <a:lnTo>
                    <a:pt x="800" y="2026"/>
                  </a:lnTo>
                  <a:lnTo>
                    <a:pt x="827" y="2035"/>
                  </a:lnTo>
                  <a:lnTo>
                    <a:pt x="657" y="2263"/>
                  </a:lnTo>
                  <a:lnTo>
                    <a:pt x="626" y="2257"/>
                  </a:lnTo>
                  <a:lnTo>
                    <a:pt x="595" y="2250"/>
                  </a:lnTo>
                  <a:lnTo>
                    <a:pt x="766" y="2022"/>
                  </a:lnTo>
                  <a:close/>
                  <a:moveTo>
                    <a:pt x="706" y="2015"/>
                  </a:moveTo>
                  <a:lnTo>
                    <a:pt x="541" y="2239"/>
                  </a:lnTo>
                  <a:lnTo>
                    <a:pt x="541" y="2237"/>
                  </a:lnTo>
                  <a:lnTo>
                    <a:pt x="539" y="2235"/>
                  </a:lnTo>
                  <a:lnTo>
                    <a:pt x="538" y="2235"/>
                  </a:lnTo>
                  <a:lnTo>
                    <a:pt x="510" y="2228"/>
                  </a:lnTo>
                  <a:lnTo>
                    <a:pt x="485" y="2214"/>
                  </a:lnTo>
                  <a:lnTo>
                    <a:pt x="634" y="2017"/>
                  </a:lnTo>
                  <a:lnTo>
                    <a:pt x="670" y="2015"/>
                  </a:lnTo>
                  <a:lnTo>
                    <a:pt x="706" y="2015"/>
                  </a:lnTo>
                  <a:close/>
                  <a:moveTo>
                    <a:pt x="4037" y="1984"/>
                  </a:moveTo>
                  <a:lnTo>
                    <a:pt x="4060" y="2001"/>
                  </a:lnTo>
                  <a:lnTo>
                    <a:pt x="4088" y="2015"/>
                  </a:lnTo>
                  <a:lnTo>
                    <a:pt x="3865" y="2311"/>
                  </a:lnTo>
                  <a:lnTo>
                    <a:pt x="3836" y="2302"/>
                  </a:lnTo>
                  <a:lnTo>
                    <a:pt x="3809" y="2292"/>
                  </a:lnTo>
                  <a:lnTo>
                    <a:pt x="4037" y="1984"/>
                  </a:lnTo>
                  <a:close/>
                  <a:moveTo>
                    <a:pt x="2321" y="1917"/>
                  </a:moveTo>
                  <a:lnTo>
                    <a:pt x="2330" y="1986"/>
                  </a:lnTo>
                  <a:lnTo>
                    <a:pt x="2342" y="2066"/>
                  </a:lnTo>
                  <a:lnTo>
                    <a:pt x="2355" y="2154"/>
                  </a:lnTo>
                  <a:lnTo>
                    <a:pt x="2368" y="2248"/>
                  </a:lnTo>
                  <a:lnTo>
                    <a:pt x="2382" y="2348"/>
                  </a:lnTo>
                  <a:lnTo>
                    <a:pt x="2399" y="2449"/>
                  </a:lnTo>
                  <a:lnTo>
                    <a:pt x="2413" y="2552"/>
                  </a:lnTo>
                  <a:lnTo>
                    <a:pt x="2428" y="2655"/>
                  </a:lnTo>
                  <a:lnTo>
                    <a:pt x="2442" y="2756"/>
                  </a:lnTo>
                  <a:lnTo>
                    <a:pt x="2456" y="2852"/>
                  </a:lnTo>
                  <a:lnTo>
                    <a:pt x="2471" y="2942"/>
                  </a:lnTo>
                  <a:lnTo>
                    <a:pt x="2482" y="3023"/>
                  </a:lnTo>
                  <a:lnTo>
                    <a:pt x="2402" y="3034"/>
                  </a:lnTo>
                  <a:lnTo>
                    <a:pt x="2323" y="3038"/>
                  </a:lnTo>
                  <a:lnTo>
                    <a:pt x="2234" y="3032"/>
                  </a:lnTo>
                  <a:lnTo>
                    <a:pt x="2149" y="3022"/>
                  </a:lnTo>
                  <a:lnTo>
                    <a:pt x="2163" y="2931"/>
                  </a:lnTo>
                  <a:lnTo>
                    <a:pt x="2178" y="2836"/>
                  </a:lnTo>
                  <a:lnTo>
                    <a:pt x="2194" y="2736"/>
                  </a:lnTo>
                  <a:lnTo>
                    <a:pt x="2210" y="2633"/>
                  </a:lnTo>
                  <a:lnTo>
                    <a:pt x="2225" y="2530"/>
                  </a:lnTo>
                  <a:lnTo>
                    <a:pt x="2241" y="2427"/>
                  </a:lnTo>
                  <a:lnTo>
                    <a:pt x="2257" y="2328"/>
                  </a:lnTo>
                  <a:lnTo>
                    <a:pt x="2272" y="2232"/>
                  </a:lnTo>
                  <a:lnTo>
                    <a:pt x="2286" y="2142"/>
                  </a:lnTo>
                  <a:lnTo>
                    <a:pt x="2299" y="2057"/>
                  </a:lnTo>
                  <a:lnTo>
                    <a:pt x="2310" y="1982"/>
                  </a:lnTo>
                  <a:lnTo>
                    <a:pt x="2321" y="1917"/>
                  </a:lnTo>
                  <a:close/>
                  <a:moveTo>
                    <a:pt x="3952" y="1914"/>
                  </a:moveTo>
                  <a:lnTo>
                    <a:pt x="3997" y="1954"/>
                  </a:lnTo>
                  <a:lnTo>
                    <a:pt x="3760" y="2273"/>
                  </a:lnTo>
                  <a:lnTo>
                    <a:pt x="3758" y="2273"/>
                  </a:lnTo>
                  <a:lnTo>
                    <a:pt x="3758" y="2272"/>
                  </a:lnTo>
                  <a:lnTo>
                    <a:pt x="3758" y="2272"/>
                  </a:lnTo>
                  <a:lnTo>
                    <a:pt x="3758" y="2275"/>
                  </a:lnTo>
                  <a:lnTo>
                    <a:pt x="3134" y="3119"/>
                  </a:lnTo>
                  <a:lnTo>
                    <a:pt x="3130" y="3117"/>
                  </a:lnTo>
                  <a:lnTo>
                    <a:pt x="3128" y="3116"/>
                  </a:lnTo>
                  <a:lnTo>
                    <a:pt x="3126" y="3114"/>
                  </a:lnTo>
                  <a:lnTo>
                    <a:pt x="3124" y="3114"/>
                  </a:lnTo>
                  <a:lnTo>
                    <a:pt x="3124" y="3114"/>
                  </a:lnTo>
                  <a:lnTo>
                    <a:pt x="3124" y="3114"/>
                  </a:lnTo>
                  <a:lnTo>
                    <a:pt x="3126" y="3116"/>
                  </a:lnTo>
                  <a:lnTo>
                    <a:pt x="3126" y="3119"/>
                  </a:lnTo>
                  <a:lnTo>
                    <a:pt x="3126" y="3125"/>
                  </a:lnTo>
                  <a:lnTo>
                    <a:pt x="2610" y="3826"/>
                  </a:lnTo>
                  <a:lnTo>
                    <a:pt x="2610" y="3768"/>
                  </a:lnTo>
                  <a:lnTo>
                    <a:pt x="2618" y="3714"/>
                  </a:lnTo>
                  <a:lnTo>
                    <a:pt x="3952" y="1914"/>
                  </a:lnTo>
                  <a:close/>
                  <a:moveTo>
                    <a:pt x="2241" y="1912"/>
                  </a:moveTo>
                  <a:lnTo>
                    <a:pt x="2230" y="1979"/>
                  </a:lnTo>
                  <a:lnTo>
                    <a:pt x="2219" y="2053"/>
                  </a:lnTo>
                  <a:lnTo>
                    <a:pt x="2205" y="2136"/>
                  </a:lnTo>
                  <a:lnTo>
                    <a:pt x="2192" y="2226"/>
                  </a:lnTo>
                  <a:lnTo>
                    <a:pt x="2178" y="2320"/>
                  </a:lnTo>
                  <a:lnTo>
                    <a:pt x="2161" y="2420"/>
                  </a:lnTo>
                  <a:lnTo>
                    <a:pt x="2147" y="2521"/>
                  </a:lnTo>
                  <a:lnTo>
                    <a:pt x="2131" y="2622"/>
                  </a:lnTo>
                  <a:lnTo>
                    <a:pt x="2114" y="2723"/>
                  </a:lnTo>
                  <a:lnTo>
                    <a:pt x="2100" y="2821"/>
                  </a:lnTo>
                  <a:lnTo>
                    <a:pt x="2085" y="2917"/>
                  </a:lnTo>
                  <a:lnTo>
                    <a:pt x="2071" y="3007"/>
                  </a:lnTo>
                  <a:lnTo>
                    <a:pt x="1993" y="2986"/>
                  </a:lnTo>
                  <a:lnTo>
                    <a:pt x="1919" y="2958"/>
                  </a:lnTo>
                  <a:lnTo>
                    <a:pt x="1846" y="2926"/>
                  </a:lnTo>
                  <a:lnTo>
                    <a:pt x="1778" y="2888"/>
                  </a:lnTo>
                  <a:lnTo>
                    <a:pt x="1810" y="2821"/>
                  </a:lnTo>
                  <a:lnTo>
                    <a:pt x="1845" y="2747"/>
                  </a:lnTo>
                  <a:lnTo>
                    <a:pt x="1881" y="2669"/>
                  </a:lnTo>
                  <a:lnTo>
                    <a:pt x="1919" y="2590"/>
                  </a:lnTo>
                  <a:lnTo>
                    <a:pt x="1959" y="2507"/>
                  </a:lnTo>
                  <a:lnTo>
                    <a:pt x="1998" y="2423"/>
                  </a:lnTo>
                  <a:lnTo>
                    <a:pt x="2038" y="2340"/>
                  </a:lnTo>
                  <a:lnTo>
                    <a:pt x="2076" y="2259"/>
                  </a:lnTo>
                  <a:lnTo>
                    <a:pt x="2114" y="2179"/>
                  </a:lnTo>
                  <a:lnTo>
                    <a:pt x="2149" y="2104"/>
                  </a:lnTo>
                  <a:lnTo>
                    <a:pt x="2183" y="2035"/>
                  </a:lnTo>
                  <a:lnTo>
                    <a:pt x="2214" y="1970"/>
                  </a:lnTo>
                  <a:lnTo>
                    <a:pt x="2241" y="1912"/>
                  </a:lnTo>
                  <a:close/>
                  <a:moveTo>
                    <a:pt x="2400" y="1907"/>
                  </a:moveTo>
                  <a:lnTo>
                    <a:pt x="2428" y="1964"/>
                  </a:lnTo>
                  <a:lnTo>
                    <a:pt x="2458" y="2029"/>
                  </a:lnTo>
                  <a:lnTo>
                    <a:pt x="2491" y="2102"/>
                  </a:lnTo>
                  <a:lnTo>
                    <a:pt x="2529" y="2178"/>
                  </a:lnTo>
                  <a:lnTo>
                    <a:pt x="2567" y="2259"/>
                  </a:lnTo>
                  <a:lnTo>
                    <a:pt x="2605" y="2340"/>
                  </a:lnTo>
                  <a:lnTo>
                    <a:pt x="2645" y="2425"/>
                  </a:lnTo>
                  <a:lnTo>
                    <a:pt x="2685" y="2510"/>
                  </a:lnTo>
                  <a:lnTo>
                    <a:pt x="2724" y="2593"/>
                  </a:lnTo>
                  <a:lnTo>
                    <a:pt x="2762" y="2673"/>
                  </a:lnTo>
                  <a:lnTo>
                    <a:pt x="2799" y="2751"/>
                  </a:lnTo>
                  <a:lnTo>
                    <a:pt x="2833" y="2823"/>
                  </a:lnTo>
                  <a:lnTo>
                    <a:pt x="2864" y="2888"/>
                  </a:lnTo>
                  <a:lnTo>
                    <a:pt x="2793" y="2928"/>
                  </a:lnTo>
                  <a:lnTo>
                    <a:pt x="2719" y="2960"/>
                  </a:lnTo>
                  <a:lnTo>
                    <a:pt x="2641" y="2987"/>
                  </a:lnTo>
                  <a:lnTo>
                    <a:pt x="2561" y="3009"/>
                  </a:lnTo>
                  <a:lnTo>
                    <a:pt x="2549" y="2928"/>
                  </a:lnTo>
                  <a:lnTo>
                    <a:pt x="2536" y="2837"/>
                  </a:lnTo>
                  <a:lnTo>
                    <a:pt x="2522" y="2742"/>
                  </a:lnTo>
                  <a:lnTo>
                    <a:pt x="2507" y="2640"/>
                  </a:lnTo>
                  <a:lnTo>
                    <a:pt x="2493" y="2539"/>
                  </a:lnTo>
                  <a:lnTo>
                    <a:pt x="2476" y="2436"/>
                  </a:lnTo>
                  <a:lnTo>
                    <a:pt x="2462" y="2333"/>
                  </a:lnTo>
                  <a:lnTo>
                    <a:pt x="2447" y="2235"/>
                  </a:lnTo>
                  <a:lnTo>
                    <a:pt x="2435" y="2142"/>
                  </a:lnTo>
                  <a:lnTo>
                    <a:pt x="2422" y="2055"/>
                  </a:lnTo>
                  <a:lnTo>
                    <a:pt x="2409" y="1975"/>
                  </a:lnTo>
                  <a:lnTo>
                    <a:pt x="2400" y="1907"/>
                  </a:lnTo>
                  <a:close/>
                  <a:moveTo>
                    <a:pt x="2170" y="1876"/>
                  </a:moveTo>
                  <a:lnTo>
                    <a:pt x="2143" y="1932"/>
                  </a:lnTo>
                  <a:lnTo>
                    <a:pt x="2113" y="1995"/>
                  </a:lnTo>
                  <a:lnTo>
                    <a:pt x="2080" y="2064"/>
                  </a:lnTo>
                  <a:lnTo>
                    <a:pt x="2046" y="2138"/>
                  </a:lnTo>
                  <a:lnTo>
                    <a:pt x="2008" y="2216"/>
                  </a:lnTo>
                  <a:lnTo>
                    <a:pt x="1970" y="2297"/>
                  </a:lnTo>
                  <a:lnTo>
                    <a:pt x="1932" y="2380"/>
                  </a:lnTo>
                  <a:lnTo>
                    <a:pt x="1892" y="2461"/>
                  </a:lnTo>
                  <a:lnTo>
                    <a:pt x="1852" y="2545"/>
                  </a:lnTo>
                  <a:lnTo>
                    <a:pt x="1814" y="2626"/>
                  </a:lnTo>
                  <a:lnTo>
                    <a:pt x="1778" y="2702"/>
                  </a:lnTo>
                  <a:lnTo>
                    <a:pt x="1743" y="2776"/>
                  </a:lnTo>
                  <a:lnTo>
                    <a:pt x="1711" y="2845"/>
                  </a:lnTo>
                  <a:lnTo>
                    <a:pt x="1649" y="2798"/>
                  </a:lnTo>
                  <a:lnTo>
                    <a:pt x="1591" y="2747"/>
                  </a:lnTo>
                  <a:lnTo>
                    <a:pt x="1537" y="2691"/>
                  </a:lnTo>
                  <a:lnTo>
                    <a:pt x="1488" y="2631"/>
                  </a:lnTo>
                  <a:lnTo>
                    <a:pt x="1539" y="2575"/>
                  </a:lnTo>
                  <a:lnTo>
                    <a:pt x="1595" y="2514"/>
                  </a:lnTo>
                  <a:lnTo>
                    <a:pt x="1655" y="2447"/>
                  </a:lnTo>
                  <a:lnTo>
                    <a:pt x="1716" y="2380"/>
                  </a:lnTo>
                  <a:lnTo>
                    <a:pt x="1778" y="2310"/>
                  </a:lnTo>
                  <a:lnTo>
                    <a:pt x="1841" y="2241"/>
                  </a:lnTo>
                  <a:lnTo>
                    <a:pt x="1903" y="2172"/>
                  </a:lnTo>
                  <a:lnTo>
                    <a:pt x="1964" y="2104"/>
                  </a:lnTo>
                  <a:lnTo>
                    <a:pt x="2022" y="2040"/>
                  </a:lnTo>
                  <a:lnTo>
                    <a:pt x="2076" y="1981"/>
                  </a:lnTo>
                  <a:lnTo>
                    <a:pt x="2125" y="1925"/>
                  </a:lnTo>
                  <a:lnTo>
                    <a:pt x="2170" y="1876"/>
                  </a:lnTo>
                  <a:close/>
                  <a:moveTo>
                    <a:pt x="2471" y="1872"/>
                  </a:moveTo>
                  <a:lnTo>
                    <a:pt x="2514" y="1921"/>
                  </a:lnTo>
                  <a:lnTo>
                    <a:pt x="2565" y="1975"/>
                  </a:lnTo>
                  <a:lnTo>
                    <a:pt x="2619" y="2035"/>
                  </a:lnTo>
                  <a:lnTo>
                    <a:pt x="2676" y="2098"/>
                  </a:lnTo>
                  <a:lnTo>
                    <a:pt x="2737" y="2165"/>
                  </a:lnTo>
                  <a:lnTo>
                    <a:pt x="2799" y="2234"/>
                  </a:lnTo>
                  <a:lnTo>
                    <a:pt x="2862" y="2304"/>
                  </a:lnTo>
                  <a:lnTo>
                    <a:pt x="2925" y="2373"/>
                  </a:lnTo>
                  <a:lnTo>
                    <a:pt x="2987" y="2442"/>
                  </a:lnTo>
                  <a:lnTo>
                    <a:pt x="3048" y="2508"/>
                  </a:lnTo>
                  <a:lnTo>
                    <a:pt x="3105" y="2570"/>
                  </a:lnTo>
                  <a:lnTo>
                    <a:pt x="3157" y="2629"/>
                  </a:lnTo>
                  <a:lnTo>
                    <a:pt x="3108" y="2689"/>
                  </a:lnTo>
                  <a:lnTo>
                    <a:pt x="3054" y="2745"/>
                  </a:lnTo>
                  <a:lnTo>
                    <a:pt x="2994" y="2798"/>
                  </a:lnTo>
                  <a:lnTo>
                    <a:pt x="2933" y="2845"/>
                  </a:lnTo>
                  <a:lnTo>
                    <a:pt x="2900" y="2779"/>
                  </a:lnTo>
                  <a:lnTo>
                    <a:pt x="2866" y="2707"/>
                  </a:lnTo>
                  <a:lnTo>
                    <a:pt x="2829" y="2629"/>
                  </a:lnTo>
                  <a:lnTo>
                    <a:pt x="2791" y="2550"/>
                  </a:lnTo>
                  <a:lnTo>
                    <a:pt x="2753" y="2467"/>
                  </a:lnTo>
                  <a:lnTo>
                    <a:pt x="2714" y="2384"/>
                  </a:lnTo>
                  <a:lnTo>
                    <a:pt x="2674" y="2301"/>
                  </a:lnTo>
                  <a:lnTo>
                    <a:pt x="2636" y="2219"/>
                  </a:lnTo>
                  <a:lnTo>
                    <a:pt x="2598" y="2140"/>
                  </a:lnTo>
                  <a:lnTo>
                    <a:pt x="2561" y="2064"/>
                  </a:lnTo>
                  <a:lnTo>
                    <a:pt x="2529" y="1993"/>
                  </a:lnTo>
                  <a:lnTo>
                    <a:pt x="2498" y="1928"/>
                  </a:lnTo>
                  <a:lnTo>
                    <a:pt x="2471" y="1872"/>
                  </a:lnTo>
                  <a:close/>
                  <a:moveTo>
                    <a:pt x="2540" y="1831"/>
                  </a:moveTo>
                  <a:lnTo>
                    <a:pt x="2600" y="1869"/>
                  </a:lnTo>
                  <a:lnTo>
                    <a:pt x="2666" y="1910"/>
                  </a:lnTo>
                  <a:lnTo>
                    <a:pt x="2739" y="1954"/>
                  </a:lnTo>
                  <a:lnTo>
                    <a:pt x="2815" y="2001"/>
                  </a:lnTo>
                  <a:lnTo>
                    <a:pt x="2891" y="2049"/>
                  </a:lnTo>
                  <a:lnTo>
                    <a:pt x="2969" y="2098"/>
                  </a:lnTo>
                  <a:lnTo>
                    <a:pt x="3047" y="2145"/>
                  </a:lnTo>
                  <a:lnTo>
                    <a:pt x="3121" y="2192"/>
                  </a:lnTo>
                  <a:lnTo>
                    <a:pt x="3193" y="2237"/>
                  </a:lnTo>
                  <a:lnTo>
                    <a:pt x="3258" y="2279"/>
                  </a:lnTo>
                  <a:lnTo>
                    <a:pt x="3318" y="2315"/>
                  </a:lnTo>
                  <a:lnTo>
                    <a:pt x="3289" y="2402"/>
                  </a:lnTo>
                  <a:lnTo>
                    <a:pt x="3249" y="2485"/>
                  </a:lnTo>
                  <a:lnTo>
                    <a:pt x="3204" y="2563"/>
                  </a:lnTo>
                  <a:lnTo>
                    <a:pt x="3152" y="2505"/>
                  </a:lnTo>
                  <a:lnTo>
                    <a:pt x="3097" y="2445"/>
                  </a:lnTo>
                  <a:lnTo>
                    <a:pt x="3039" y="2380"/>
                  </a:lnTo>
                  <a:lnTo>
                    <a:pt x="2980" y="2315"/>
                  </a:lnTo>
                  <a:lnTo>
                    <a:pt x="2918" y="2248"/>
                  </a:lnTo>
                  <a:lnTo>
                    <a:pt x="2857" y="2181"/>
                  </a:lnTo>
                  <a:lnTo>
                    <a:pt x="2797" y="2114"/>
                  </a:lnTo>
                  <a:lnTo>
                    <a:pt x="2739" y="2049"/>
                  </a:lnTo>
                  <a:lnTo>
                    <a:pt x="2683" y="1988"/>
                  </a:lnTo>
                  <a:lnTo>
                    <a:pt x="2630" y="1930"/>
                  </a:lnTo>
                  <a:lnTo>
                    <a:pt x="2583" y="1878"/>
                  </a:lnTo>
                  <a:lnTo>
                    <a:pt x="2540" y="1831"/>
                  </a:lnTo>
                  <a:close/>
                  <a:moveTo>
                    <a:pt x="3881" y="1829"/>
                  </a:moveTo>
                  <a:lnTo>
                    <a:pt x="3901" y="1849"/>
                  </a:lnTo>
                  <a:lnTo>
                    <a:pt x="3919" y="1876"/>
                  </a:lnTo>
                  <a:lnTo>
                    <a:pt x="2677" y="3553"/>
                  </a:lnTo>
                  <a:lnTo>
                    <a:pt x="2695" y="3502"/>
                  </a:lnTo>
                  <a:lnTo>
                    <a:pt x="2710" y="3461"/>
                  </a:lnTo>
                  <a:lnTo>
                    <a:pt x="2717" y="3425"/>
                  </a:lnTo>
                  <a:lnTo>
                    <a:pt x="2721" y="3396"/>
                  </a:lnTo>
                  <a:lnTo>
                    <a:pt x="3881" y="1829"/>
                  </a:lnTo>
                  <a:close/>
                  <a:moveTo>
                    <a:pt x="1180" y="1825"/>
                  </a:moveTo>
                  <a:lnTo>
                    <a:pt x="1171" y="1885"/>
                  </a:lnTo>
                  <a:lnTo>
                    <a:pt x="1164" y="1945"/>
                  </a:lnTo>
                  <a:lnTo>
                    <a:pt x="869" y="2346"/>
                  </a:lnTo>
                  <a:lnTo>
                    <a:pt x="865" y="2342"/>
                  </a:lnTo>
                  <a:lnTo>
                    <a:pt x="862" y="2340"/>
                  </a:lnTo>
                  <a:lnTo>
                    <a:pt x="858" y="2339"/>
                  </a:lnTo>
                  <a:lnTo>
                    <a:pt x="838" y="2324"/>
                  </a:lnTo>
                  <a:lnTo>
                    <a:pt x="818" y="2315"/>
                  </a:lnTo>
                  <a:lnTo>
                    <a:pt x="1180" y="1825"/>
                  </a:lnTo>
                  <a:close/>
                  <a:moveTo>
                    <a:pt x="2111" y="1823"/>
                  </a:moveTo>
                  <a:lnTo>
                    <a:pt x="2067" y="1870"/>
                  </a:lnTo>
                  <a:lnTo>
                    <a:pt x="2020" y="1925"/>
                  </a:lnTo>
                  <a:lnTo>
                    <a:pt x="1966" y="1984"/>
                  </a:lnTo>
                  <a:lnTo>
                    <a:pt x="1910" y="2046"/>
                  </a:lnTo>
                  <a:lnTo>
                    <a:pt x="1852" y="2111"/>
                  </a:lnTo>
                  <a:lnTo>
                    <a:pt x="1790" y="2179"/>
                  </a:lnTo>
                  <a:lnTo>
                    <a:pt x="1729" y="2248"/>
                  </a:lnTo>
                  <a:lnTo>
                    <a:pt x="1667" y="2315"/>
                  </a:lnTo>
                  <a:lnTo>
                    <a:pt x="1607" y="2382"/>
                  </a:lnTo>
                  <a:lnTo>
                    <a:pt x="1548" y="2447"/>
                  </a:lnTo>
                  <a:lnTo>
                    <a:pt x="1493" y="2508"/>
                  </a:lnTo>
                  <a:lnTo>
                    <a:pt x="1441" y="2566"/>
                  </a:lnTo>
                  <a:lnTo>
                    <a:pt x="1394" y="2485"/>
                  </a:lnTo>
                  <a:lnTo>
                    <a:pt x="1354" y="2398"/>
                  </a:lnTo>
                  <a:lnTo>
                    <a:pt x="1321" y="2308"/>
                  </a:lnTo>
                  <a:lnTo>
                    <a:pt x="1397" y="2261"/>
                  </a:lnTo>
                  <a:lnTo>
                    <a:pt x="1475" y="2212"/>
                  </a:lnTo>
                  <a:lnTo>
                    <a:pt x="1555" y="2163"/>
                  </a:lnTo>
                  <a:lnTo>
                    <a:pt x="1635" y="2114"/>
                  </a:lnTo>
                  <a:lnTo>
                    <a:pt x="1714" y="2067"/>
                  </a:lnTo>
                  <a:lnTo>
                    <a:pt x="1790" y="2020"/>
                  </a:lnTo>
                  <a:lnTo>
                    <a:pt x="1865" y="1975"/>
                  </a:lnTo>
                  <a:lnTo>
                    <a:pt x="1935" y="1932"/>
                  </a:lnTo>
                  <a:lnTo>
                    <a:pt x="2000" y="1892"/>
                  </a:lnTo>
                  <a:lnTo>
                    <a:pt x="2058" y="1856"/>
                  </a:lnTo>
                  <a:lnTo>
                    <a:pt x="2111" y="1823"/>
                  </a:lnTo>
                  <a:close/>
                  <a:moveTo>
                    <a:pt x="2064" y="1760"/>
                  </a:moveTo>
                  <a:lnTo>
                    <a:pt x="2008" y="1796"/>
                  </a:lnTo>
                  <a:lnTo>
                    <a:pt x="1944" y="1834"/>
                  </a:lnTo>
                  <a:lnTo>
                    <a:pt x="1874" y="1878"/>
                  </a:lnTo>
                  <a:lnTo>
                    <a:pt x="1798" y="1925"/>
                  </a:lnTo>
                  <a:lnTo>
                    <a:pt x="1718" y="1973"/>
                  </a:lnTo>
                  <a:lnTo>
                    <a:pt x="1635" y="2024"/>
                  </a:lnTo>
                  <a:lnTo>
                    <a:pt x="1551" y="2075"/>
                  </a:lnTo>
                  <a:lnTo>
                    <a:pt x="1466" y="2127"/>
                  </a:lnTo>
                  <a:lnTo>
                    <a:pt x="1383" y="2178"/>
                  </a:lnTo>
                  <a:lnTo>
                    <a:pt x="1302" y="2228"/>
                  </a:lnTo>
                  <a:lnTo>
                    <a:pt x="1287" y="2132"/>
                  </a:lnTo>
                  <a:lnTo>
                    <a:pt x="1282" y="2035"/>
                  </a:lnTo>
                  <a:lnTo>
                    <a:pt x="1285" y="1979"/>
                  </a:lnTo>
                  <a:lnTo>
                    <a:pt x="1365" y="1957"/>
                  </a:lnTo>
                  <a:lnTo>
                    <a:pt x="1452" y="1932"/>
                  </a:lnTo>
                  <a:lnTo>
                    <a:pt x="1542" y="1907"/>
                  </a:lnTo>
                  <a:lnTo>
                    <a:pt x="1635" y="1881"/>
                  </a:lnTo>
                  <a:lnTo>
                    <a:pt x="1729" y="1854"/>
                  </a:lnTo>
                  <a:lnTo>
                    <a:pt x="1819" y="1829"/>
                  </a:lnTo>
                  <a:lnTo>
                    <a:pt x="1908" y="1805"/>
                  </a:lnTo>
                  <a:lnTo>
                    <a:pt x="1989" y="1782"/>
                  </a:lnTo>
                  <a:lnTo>
                    <a:pt x="2064" y="1760"/>
                  </a:lnTo>
                  <a:close/>
                  <a:moveTo>
                    <a:pt x="3796" y="1760"/>
                  </a:moveTo>
                  <a:lnTo>
                    <a:pt x="3821" y="1776"/>
                  </a:lnTo>
                  <a:lnTo>
                    <a:pt x="3845" y="1793"/>
                  </a:lnTo>
                  <a:lnTo>
                    <a:pt x="3342" y="2472"/>
                  </a:lnTo>
                  <a:lnTo>
                    <a:pt x="3367" y="2411"/>
                  </a:lnTo>
                  <a:lnTo>
                    <a:pt x="3391" y="2349"/>
                  </a:lnTo>
                  <a:lnTo>
                    <a:pt x="3409" y="2282"/>
                  </a:lnTo>
                  <a:lnTo>
                    <a:pt x="3796" y="1760"/>
                  </a:lnTo>
                  <a:close/>
                  <a:moveTo>
                    <a:pt x="2574" y="1760"/>
                  </a:moveTo>
                  <a:lnTo>
                    <a:pt x="2647" y="1780"/>
                  </a:lnTo>
                  <a:lnTo>
                    <a:pt x="2728" y="1804"/>
                  </a:lnTo>
                  <a:lnTo>
                    <a:pt x="2815" y="1827"/>
                  </a:lnTo>
                  <a:lnTo>
                    <a:pt x="2905" y="1852"/>
                  </a:lnTo>
                  <a:lnTo>
                    <a:pt x="3000" y="1879"/>
                  </a:lnTo>
                  <a:lnTo>
                    <a:pt x="3094" y="1907"/>
                  </a:lnTo>
                  <a:lnTo>
                    <a:pt x="3186" y="1932"/>
                  </a:lnTo>
                  <a:lnTo>
                    <a:pt x="3275" y="1957"/>
                  </a:lnTo>
                  <a:lnTo>
                    <a:pt x="3358" y="1981"/>
                  </a:lnTo>
                  <a:lnTo>
                    <a:pt x="3362" y="2035"/>
                  </a:lnTo>
                  <a:lnTo>
                    <a:pt x="3356" y="2138"/>
                  </a:lnTo>
                  <a:lnTo>
                    <a:pt x="3340" y="2237"/>
                  </a:lnTo>
                  <a:lnTo>
                    <a:pt x="3278" y="2199"/>
                  </a:lnTo>
                  <a:lnTo>
                    <a:pt x="3211" y="2156"/>
                  </a:lnTo>
                  <a:lnTo>
                    <a:pt x="3141" y="2113"/>
                  </a:lnTo>
                  <a:lnTo>
                    <a:pt x="3067" y="2066"/>
                  </a:lnTo>
                  <a:lnTo>
                    <a:pt x="2991" y="2019"/>
                  </a:lnTo>
                  <a:lnTo>
                    <a:pt x="2913" y="1972"/>
                  </a:lnTo>
                  <a:lnTo>
                    <a:pt x="2838" y="1925"/>
                  </a:lnTo>
                  <a:lnTo>
                    <a:pt x="2766" y="1879"/>
                  </a:lnTo>
                  <a:lnTo>
                    <a:pt x="2695" y="1836"/>
                  </a:lnTo>
                  <a:lnTo>
                    <a:pt x="2632" y="1796"/>
                  </a:lnTo>
                  <a:lnTo>
                    <a:pt x="2574" y="1760"/>
                  </a:lnTo>
                  <a:close/>
                  <a:moveTo>
                    <a:pt x="2601" y="1688"/>
                  </a:moveTo>
                  <a:lnTo>
                    <a:pt x="3296" y="1688"/>
                  </a:lnTo>
                  <a:lnTo>
                    <a:pt x="3320" y="1755"/>
                  </a:lnTo>
                  <a:lnTo>
                    <a:pt x="3338" y="1825"/>
                  </a:lnTo>
                  <a:lnTo>
                    <a:pt x="3351" y="1898"/>
                  </a:lnTo>
                  <a:lnTo>
                    <a:pt x="3269" y="1876"/>
                  </a:lnTo>
                  <a:lnTo>
                    <a:pt x="3184" y="1851"/>
                  </a:lnTo>
                  <a:lnTo>
                    <a:pt x="3096" y="1825"/>
                  </a:lnTo>
                  <a:lnTo>
                    <a:pt x="3007" y="1802"/>
                  </a:lnTo>
                  <a:lnTo>
                    <a:pt x="2918" y="1776"/>
                  </a:lnTo>
                  <a:lnTo>
                    <a:pt x="2831" y="1751"/>
                  </a:lnTo>
                  <a:lnTo>
                    <a:pt x="2748" y="1728"/>
                  </a:lnTo>
                  <a:lnTo>
                    <a:pt x="2672" y="1706"/>
                  </a:lnTo>
                  <a:lnTo>
                    <a:pt x="2601" y="1688"/>
                  </a:lnTo>
                  <a:close/>
                  <a:moveTo>
                    <a:pt x="1347" y="1688"/>
                  </a:moveTo>
                  <a:lnTo>
                    <a:pt x="2040" y="1688"/>
                  </a:lnTo>
                  <a:lnTo>
                    <a:pt x="1960" y="1710"/>
                  </a:lnTo>
                  <a:lnTo>
                    <a:pt x="1872" y="1735"/>
                  </a:lnTo>
                  <a:lnTo>
                    <a:pt x="1776" y="1762"/>
                  </a:lnTo>
                  <a:lnTo>
                    <a:pt x="1676" y="1789"/>
                  </a:lnTo>
                  <a:lnTo>
                    <a:pt x="1577" y="1816"/>
                  </a:lnTo>
                  <a:lnTo>
                    <a:pt x="1477" y="1845"/>
                  </a:lnTo>
                  <a:lnTo>
                    <a:pt x="1381" y="1872"/>
                  </a:lnTo>
                  <a:lnTo>
                    <a:pt x="1292" y="1896"/>
                  </a:lnTo>
                  <a:lnTo>
                    <a:pt x="1305" y="1825"/>
                  </a:lnTo>
                  <a:lnTo>
                    <a:pt x="1323" y="1755"/>
                  </a:lnTo>
                  <a:lnTo>
                    <a:pt x="1347" y="1688"/>
                  </a:lnTo>
                  <a:close/>
                  <a:moveTo>
                    <a:pt x="3948" y="1554"/>
                  </a:moveTo>
                  <a:lnTo>
                    <a:pt x="3975" y="1574"/>
                  </a:lnTo>
                  <a:lnTo>
                    <a:pt x="3995" y="1592"/>
                  </a:lnTo>
                  <a:lnTo>
                    <a:pt x="3964" y="1632"/>
                  </a:lnTo>
                  <a:lnTo>
                    <a:pt x="3926" y="1641"/>
                  </a:lnTo>
                  <a:lnTo>
                    <a:pt x="3878" y="1650"/>
                  </a:lnTo>
                  <a:lnTo>
                    <a:pt x="3948" y="1554"/>
                  </a:lnTo>
                  <a:close/>
                  <a:moveTo>
                    <a:pt x="3854" y="1504"/>
                  </a:moveTo>
                  <a:lnTo>
                    <a:pt x="3883" y="1518"/>
                  </a:lnTo>
                  <a:lnTo>
                    <a:pt x="3896" y="1523"/>
                  </a:lnTo>
                  <a:lnTo>
                    <a:pt x="3907" y="1529"/>
                  </a:lnTo>
                  <a:lnTo>
                    <a:pt x="3798" y="1673"/>
                  </a:lnTo>
                  <a:lnTo>
                    <a:pt x="3765" y="1688"/>
                  </a:lnTo>
                  <a:lnTo>
                    <a:pt x="3742" y="1699"/>
                  </a:lnTo>
                  <a:lnTo>
                    <a:pt x="3726" y="1708"/>
                  </a:lnTo>
                  <a:lnTo>
                    <a:pt x="3718" y="1713"/>
                  </a:lnTo>
                  <a:lnTo>
                    <a:pt x="3716" y="1715"/>
                  </a:lnTo>
                  <a:lnTo>
                    <a:pt x="3718" y="1717"/>
                  </a:lnTo>
                  <a:lnTo>
                    <a:pt x="3726" y="1720"/>
                  </a:lnTo>
                  <a:lnTo>
                    <a:pt x="3738" y="1726"/>
                  </a:lnTo>
                  <a:lnTo>
                    <a:pt x="3754" y="1735"/>
                  </a:lnTo>
                  <a:lnTo>
                    <a:pt x="3432" y="2170"/>
                  </a:lnTo>
                  <a:lnTo>
                    <a:pt x="3438" y="2116"/>
                  </a:lnTo>
                  <a:lnTo>
                    <a:pt x="3439" y="2058"/>
                  </a:lnTo>
                  <a:lnTo>
                    <a:pt x="3854" y="1504"/>
                  </a:lnTo>
                  <a:close/>
                  <a:moveTo>
                    <a:pt x="3749" y="1458"/>
                  </a:moveTo>
                  <a:lnTo>
                    <a:pt x="3778" y="1471"/>
                  </a:lnTo>
                  <a:lnTo>
                    <a:pt x="3807" y="1482"/>
                  </a:lnTo>
                  <a:lnTo>
                    <a:pt x="3439" y="1975"/>
                  </a:lnTo>
                  <a:lnTo>
                    <a:pt x="3436" y="1932"/>
                  </a:lnTo>
                  <a:lnTo>
                    <a:pt x="3432" y="1888"/>
                  </a:lnTo>
                  <a:lnTo>
                    <a:pt x="3749" y="1458"/>
                  </a:lnTo>
                  <a:close/>
                  <a:moveTo>
                    <a:pt x="3164" y="1449"/>
                  </a:moveTo>
                  <a:lnTo>
                    <a:pt x="3217" y="1527"/>
                  </a:lnTo>
                  <a:lnTo>
                    <a:pt x="3262" y="1610"/>
                  </a:lnTo>
                  <a:lnTo>
                    <a:pt x="2600" y="1610"/>
                  </a:lnTo>
                  <a:lnTo>
                    <a:pt x="2681" y="1587"/>
                  </a:lnTo>
                  <a:lnTo>
                    <a:pt x="2764" y="1563"/>
                  </a:lnTo>
                  <a:lnTo>
                    <a:pt x="2851" y="1538"/>
                  </a:lnTo>
                  <a:lnTo>
                    <a:pt x="2938" y="1514"/>
                  </a:lnTo>
                  <a:lnTo>
                    <a:pt x="3019" y="1491"/>
                  </a:lnTo>
                  <a:lnTo>
                    <a:pt x="3097" y="1469"/>
                  </a:lnTo>
                  <a:lnTo>
                    <a:pt x="3164" y="1449"/>
                  </a:lnTo>
                  <a:close/>
                  <a:moveTo>
                    <a:pt x="1477" y="1449"/>
                  </a:moveTo>
                  <a:lnTo>
                    <a:pt x="1546" y="1469"/>
                  </a:lnTo>
                  <a:lnTo>
                    <a:pt x="1624" y="1491"/>
                  </a:lnTo>
                  <a:lnTo>
                    <a:pt x="1705" y="1514"/>
                  </a:lnTo>
                  <a:lnTo>
                    <a:pt x="1792" y="1538"/>
                  </a:lnTo>
                  <a:lnTo>
                    <a:pt x="1879" y="1563"/>
                  </a:lnTo>
                  <a:lnTo>
                    <a:pt x="1962" y="1587"/>
                  </a:lnTo>
                  <a:lnTo>
                    <a:pt x="2044" y="1610"/>
                  </a:lnTo>
                  <a:lnTo>
                    <a:pt x="1381" y="1610"/>
                  </a:lnTo>
                  <a:lnTo>
                    <a:pt x="1426" y="1527"/>
                  </a:lnTo>
                  <a:lnTo>
                    <a:pt x="1477" y="1449"/>
                  </a:lnTo>
                  <a:close/>
                  <a:moveTo>
                    <a:pt x="3653" y="1408"/>
                  </a:moveTo>
                  <a:lnTo>
                    <a:pt x="3662" y="1415"/>
                  </a:lnTo>
                  <a:lnTo>
                    <a:pt x="3680" y="1426"/>
                  </a:lnTo>
                  <a:lnTo>
                    <a:pt x="3706" y="1437"/>
                  </a:lnTo>
                  <a:lnTo>
                    <a:pt x="3421" y="1822"/>
                  </a:lnTo>
                  <a:lnTo>
                    <a:pt x="3403" y="1744"/>
                  </a:lnTo>
                  <a:lnTo>
                    <a:pt x="3653" y="1408"/>
                  </a:lnTo>
                  <a:close/>
                  <a:moveTo>
                    <a:pt x="909" y="1279"/>
                  </a:moveTo>
                  <a:lnTo>
                    <a:pt x="934" y="1296"/>
                  </a:lnTo>
                  <a:lnTo>
                    <a:pt x="959" y="1310"/>
                  </a:lnTo>
                  <a:lnTo>
                    <a:pt x="710" y="1648"/>
                  </a:lnTo>
                  <a:lnTo>
                    <a:pt x="684" y="1583"/>
                  </a:lnTo>
                  <a:lnTo>
                    <a:pt x="909" y="1279"/>
                  </a:lnTo>
                  <a:close/>
                  <a:moveTo>
                    <a:pt x="3000" y="1274"/>
                  </a:moveTo>
                  <a:lnTo>
                    <a:pt x="3058" y="1328"/>
                  </a:lnTo>
                  <a:lnTo>
                    <a:pt x="3112" y="1384"/>
                  </a:lnTo>
                  <a:lnTo>
                    <a:pt x="3045" y="1404"/>
                  </a:lnTo>
                  <a:lnTo>
                    <a:pt x="2971" y="1424"/>
                  </a:lnTo>
                  <a:lnTo>
                    <a:pt x="2893" y="1448"/>
                  </a:lnTo>
                  <a:lnTo>
                    <a:pt x="2811" y="1469"/>
                  </a:lnTo>
                  <a:lnTo>
                    <a:pt x="2732" y="1493"/>
                  </a:lnTo>
                  <a:lnTo>
                    <a:pt x="2652" y="1514"/>
                  </a:lnTo>
                  <a:lnTo>
                    <a:pt x="2578" y="1536"/>
                  </a:lnTo>
                  <a:lnTo>
                    <a:pt x="2645" y="1495"/>
                  </a:lnTo>
                  <a:lnTo>
                    <a:pt x="2717" y="1449"/>
                  </a:lnTo>
                  <a:lnTo>
                    <a:pt x="2790" y="1404"/>
                  </a:lnTo>
                  <a:lnTo>
                    <a:pt x="2862" y="1359"/>
                  </a:lnTo>
                  <a:lnTo>
                    <a:pt x="2933" y="1316"/>
                  </a:lnTo>
                  <a:lnTo>
                    <a:pt x="3000" y="1274"/>
                  </a:lnTo>
                  <a:close/>
                  <a:moveTo>
                    <a:pt x="1644" y="1274"/>
                  </a:moveTo>
                  <a:lnTo>
                    <a:pt x="1711" y="1316"/>
                  </a:lnTo>
                  <a:lnTo>
                    <a:pt x="1781" y="1359"/>
                  </a:lnTo>
                  <a:lnTo>
                    <a:pt x="1854" y="1404"/>
                  </a:lnTo>
                  <a:lnTo>
                    <a:pt x="1926" y="1449"/>
                  </a:lnTo>
                  <a:lnTo>
                    <a:pt x="1998" y="1495"/>
                  </a:lnTo>
                  <a:lnTo>
                    <a:pt x="2065" y="1536"/>
                  </a:lnTo>
                  <a:lnTo>
                    <a:pt x="1991" y="1514"/>
                  </a:lnTo>
                  <a:lnTo>
                    <a:pt x="1912" y="1493"/>
                  </a:lnTo>
                  <a:lnTo>
                    <a:pt x="1832" y="1469"/>
                  </a:lnTo>
                  <a:lnTo>
                    <a:pt x="1750" y="1448"/>
                  </a:lnTo>
                  <a:lnTo>
                    <a:pt x="1673" y="1424"/>
                  </a:lnTo>
                  <a:lnTo>
                    <a:pt x="1598" y="1404"/>
                  </a:lnTo>
                  <a:lnTo>
                    <a:pt x="1531" y="1384"/>
                  </a:lnTo>
                  <a:lnTo>
                    <a:pt x="1586" y="1328"/>
                  </a:lnTo>
                  <a:lnTo>
                    <a:pt x="1644" y="1274"/>
                  </a:lnTo>
                  <a:close/>
                  <a:moveTo>
                    <a:pt x="838" y="1193"/>
                  </a:moveTo>
                  <a:lnTo>
                    <a:pt x="853" y="1222"/>
                  </a:lnTo>
                  <a:lnTo>
                    <a:pt x="872" y="1247"/>
                  </a:lnTo>
                  <a:lnTo>
                    <a:pt x="664" y="1529"/>
                  </a:lnTo>
                  <a:lnTo>
                    <a:pt x="652" y="1495"/>
                  </a:lnTo>
                  <a:lnTo>
                    <a:pt x="641" y="1458"/>
                  </a:lnTo>
                  <a:lnTo>
                    <a:pt x="838" y="1193"/>
                  </a:lnTo>
                  <a:close/>
                  <a:moveTo>
                    <a:pt x="2819" y="1153"/>
                  </a:moveTo>
                  <a:lnTo>
                    <a:pt x="2876" y="1187"/>
                  </a:lnTo>
                  <a:lnTo>
                    <a:pt x="2933" y="1223"/>
                  </a:lnTo>
                  <a:lnTo>
                    <a:pt x="2855" y="1272"/>
                  </a:lnTo>
                  <a:lnTo>
                    <a:pt x="2775" y="1323"/>
                  </a:lnTo>
                  <a:lnTo>
                    <a:pt x="2692" y="1373"/>
                  </a:lnTo>
                  <a:lnTo>
                    <a:pt x="2610" y="1424"/>
                  </a:lnTo>
                  <a:lnTo>
                    <a:pt x="2534" y="1471"/>
                  </a:lnTo>
                  <a:lnTo>
                    <a:pt x="2589" y="1411"/>
                  </a:lnTo>
                  <a:lnTo>
                    <a:pt x="2647" y="1346"/>
                  </a:lnTo>
                  <a:lnTo>
                    <a:pt x="2705" y="1281"/>
                  </a:lnTo>
                  <a:lnTo>
                    <a:pt x="2762" y="1216"/>
                  </a:lnTo>
                  <a:lnTo>
                    <a:pt x="2819" y="1153"/>
                  </a:lnTo>
                  <a:close/>
                  <a:moveTo>
                    <a:pt x="1825" y="1153"/>
                  </a:moveTo>
                  <a:lnTo>
                    <a:pt x="1881" y="1216"/>
                  </a:lnTo>
                  <a:lnTo>
                    <a:pt x="1939" y="1281"/>
                  </a:lnTo>
                  <a:lnTo>
                    <a:pt x="1997" y="1346"/>
                  </a:lnTo>
                  <a:lnTo>
                    <a:pt x="2055" y="1411"/>
                  </a:lnTo>
                  <a:lnTo>
                    <a:pt x="2109" y="1471"/>
                  </a:lnTo>
                  <a:lnTo>
                    <a:pt x="2033" y="1424"/>
                  </a:lnTo>
                  <a:lnTo>
                    <a:pt x="1951" y="1373"/>
                  </a:lnTo>
                  <a:lnTo>
                    <a:pt x="1868" y="1323"/>
                  </a:lnTo>
                  <a:lnTo>
                    <a:pt x="1788" y="1272"/>
                  </a:lnTo>
                  <a:lnTo>
                    <a:pt x="1711" y="1223"/>
                  </a:lnTo>
                  <a:lnTo>
                    <a:pt x="1767" y="1187"/>
                  </a:lnTo>
                  <a:lnTo>
                    <a:pt x="1825" y="1153"/>
                  </a:lnTo>
                  <a:close/>
                  <a:moveTo>
                    <a:pt x="4524" y="1144"/>
                  </a:moveTo>
                  <a:lnTo>
                    <a:pt x="4533" y="1149"/>
                  </a:lnTo>
                  <a:lnTo>
                    <a:pt x="4538" y="1153"/>
                  </a:lnTo>
                  <a:lnTo>
                    <a:pt x="4542" y="1157"/>
                  </a:lnTo>
                  <a:lnTo>
                    <a:pt x="4546" y="1158"/>
                  </a:lnTo>
                  <a:lnTo>
                    <a:pt x="4546" y="1160"/>
                  </a:lnTo>
                  <a:lnTo>
                    <a:pt x="4547" y="1162"/>
                  </a:lnTo>
                  <a:lnTo>
                    <a:pt x="4547" y="1162"/>
                  </a:lnTo>
                  <a:lnTo>
                    <a:pt x="4547" y="1162"/>
                  </a:lnTo>
                  <a:lnTo>
                    <a:pt x="4542" y="1162"/>
                  </a:lnTo>
                  <a:lnTo>
                    <a:pt x="4529" y="1162"/>
                  </a:lnTo>
                  <a:lnTo>
                    <a:pt x="4511" y="1164"/>
                  </a:lnTo>
                  <a:lnTo>
                    <a:pt x="4524" y="1144"/>
                  </a:lnTo>
                  <a:close/>
                  <a:moveTo>
                    <a:pt x="4426" y="1097"/>
                  </a:moveTo>
                  <a:lnTo>
                    <a:pt x="4432" y="1101"/>
                  </a:lnTo>
                  <a:lnTo>
                    <a:pt x="4439" y="1104"/>
                  </a:lnTo>
                  <a:lnTo>
                    <a:pt x="4446" y="1108"/>
                  </a:lnTo>
                  <a:lnTo>
                    <a:pt x="4464" y="1115"/>
                  </a:lnTo>
                  <a:lnTo>
                    <a:pt x="4480" y="1120"/>
                  </a:lnTo>
                  <a:lnTo>
                    <a:pt x="4448" y="1164"/>
                  </a:lnTo>
                  <a:lnTo>
                    <a:pt x="4412" y="1166"/>
                  </a:lnTo>
                  <a:lnTo>
                    <a:pt x="4372" y="1166"/>
                  </a:lnTo>
                  <a:lnTo>
                    <a:pt x="4426" y="1097"/>
                  </a:lnTo>
                  <a:close/>
                  <a:moveTo>
                    <a:pt x="2636" y="1079"/>
                  </a:moveTo>
                  <a:lnTo>
                    <a:pt x="2690" y="1097"/>
                  </a:lnTo>
                  <a:lnTo>
                    <a:pt x="2744" y="1119"/>
                  </a:lnTo>
                  <a:lnTo>
                    <a:pt x="2677" y="1194"/>
                  </a:lnTo>
                  <a:lnTo>
                    <a:pt x="2607" y="1272"/>
                  </a:lnTo>
                  <a:lnTo>
                    <a:pt x="2538" y="1348"/>
                  </a:lnTo>
                  <a:lnTo>
                    <a:pt x="2475" y="1420"/>
                  </a:lnTo>
                  <a:lnTo>
                    <a:pt x="2513" y="1339"/>
                  </a:lnTo>
                  <a:lnTo>
                    <a:pt x="2552" y="1252"/>
                  </a:lnTo>
                  <a:lnTo>
                    <a:pt x="2594" y="1166"/>
                  </a:lnTo>
                  <a:lnTo>
                    <a:pt x="2636" y="1079"/>
                  </a:lnTo>
                  <a:close/>
                  <a:moveTo>
                    <a:pt x="2008" y="1079"/>
                  </a:moveTo>
                  <a:lnTo>
                    <a:pt x="2049" y="1166"/>
                  </a:lnTo>
                  <a:lnTo>
                    <a:pt x="2091" y="1252"/>
                  </a:lnTo>
                  <a:lnTo>
                    <a:pt x="2131" y="1339"/>
                  </a:lnTo>
                  <a:lnTo>
                    <a:pt x="2170" y="1420"/>
                  </a:lnTo>
                  <a:lnTo>
                    <a:pt x="2105" y="1348"/>
                  </a:lnTo>
                  <a:lnTo>
                    <a:pt x="2036" y="1272"/>
                  </a:lnTo>
                  <a:lnTo>
                    <a:pt x="1966" y="1194"/>
                  </a:lnTo>
                  <a:lnTo>
                    <a:pt x="1899" y="1119"/>
                  </a:lnTo>
                  <a:lnTo>
                    <a:pt x="1953" y="1097"/>
                  </a:lnTo>
                  <a:lnTo>
                    <a:pt x="2008" y="1079"/>
                  </a:lnTo>
                  <a:close/>
                  <a:moveTo>
                    <a:pt x="800" y="1063"/>
                  </a:moveTo>
                  <a:lnTo>
                    <a:pt x="805" y="1082"/>
                  </a:lnTo>
                  <a:lnTo>
                    <a:pt x="813" y="1106"/>
                  </a:lnTo>
                  <a:lnTo>
                    <a:pt x="820" y="1135"/>
                  </a:lnTo>
                  <a:lnTo>
                    <a:pt x="626" y="1395"/>
                  </a:lnTo>
                  <a:lnTo>
                    <a:pt x="624" y="1345"/>
                  </a:lnTo>
                  <a:lnTo>
                    <a:pt x="626" y="1296"/>
                  </a:lnTo>
                  <a:lnTo>
                    <a:pt x="800" y="1063"/>
                  </a:lnTo>
                  <a:close/>
                  <a:moveTo>
                    <a:pt x="4321" y="1055"/>
                  </a:moveTo>
                  <a:lnTo>
                    <a:pt x="4348" y="1066"/>
                  </a:lnTo>
                  <a:lnTo>
                    <a:pt x="4377" y="1079"/>
                  </a:lnTo>
                  <a:lnTo>
                    <a:pt x="4310" y="1166"/>
                  </a:lnTo>
                  <a:lnTo>
                    <a:pt x="4272" y="1167"/>
                  </a:lnTo>
                  <a:lnTo>
                    <a:pt x="4236" y="1167"/>
                  </a:lnTo>
                  <a:lnTo>
                    <a:pt x="4321" y="1055"/>
                  </a:lnTo>
                  <a:close/>
                  <a:moveTo>
                    <a:pt x="2453" y="1041"/>
                  </a:moveTo>
                  <a:lnTo>
                    <a:pt x="2558" y="1059"/>
                  </a:lnTo>
                  <a:lnTo>
                    <a:pt x="2518" y="1142"/>
                  </a:lnTo>
                  <a:lnTo>
                    <a:pt x="2478" y="1227"/>
                  </a:lnTo>
                  <a:lnTo>
                    <a:pt x="2438" y="1310"/>
                  </a:lnTo>
                  <a:lnTo>
                    <a:pt x="2400" y="1388"/>
                  </a:lnTo>
                  <a:lnTo>
                    <a:pt x="2413" y="1305"/>
                  </a:lnTo>
                  <a:lnTo>
                    <a:pt x="2426" y="1218"/>
                  </a:lnTo>
                  <a:lnTo>
                    <a:pt x="2440" y="1129"/>
                  </a:lnTo>
                  <a:lnTo>
                    <a:pt x="2453" y="1041"/>
                  </a:lnTo>
                  <a:close/>
                  <a:moveTo>
                    <a:pt x="2190" y="1041"/>
                  </a:moveTo>
                  <a:lnTo>
                    <a:pt x="2203" y="1129"/>
                  </a:lnTo>
                  <a:lnTo>
                    <a:pt x="2218" y="1218"/>
                  </a:lnTo>
                  <a:lnTo>
                    <a:pt x="2230" y="1305"/>
                  </a:lnTo>
                  <a:lnTo>
                    <a:pt x="2243" y="1388"/>
                  </a:lnTo>
                  <a:lnTo>
                    <a:pt x="2205" y="1310"/>
                  </a:lnTo>
                  <a:lnTo>
                    <a:pt x="2165" y="1227"/>
                  </a:lnTo>
                  <a:lnTo>
                    <a:pt x="2125" y="1142"/>
                  </a:lnTo>
                  <a:lnTo>
                    <a:pt x="2085" y="1059"/>
                  </a:lnTo>
                  <a:lnTo>
                    <a:pt x="2138" y="1048"/>
                  </a:lnTo>
                  <a:lnTo>
                    <a:pt x="2190" y="1041"/>
                  </a:lnTo>
                  <a:close/>
                  <a:moveTo>
                    <a:pt x="2323" y="1032"/>
                  </a:moveTo>
                  <a:lnTo>
                    <a:pt x="2373" y="1034"/>
                  </a:lnTo>
                  <a:lnTo>
                    <a:pt x="2361" y="1122"/>
                  </a:lnTo>
                  <a:lnTo>
                    <a:pt x="2346" y="1209"/>
                  </a:lnTo>
                  <a:lnTo>
                    <a:pt x="2333" y="1296"/>
                  </a:lnTo>
                  <a:lnTo>
                    <a:pt x="2323" y="1377"/>
                  </a:lnTo>
                  <a:lnTo>
                    <a:pt x="2310" y="1296"/>
                  </a:lnTo>
                  <a:lnTo>
                    <a:pt x="2297" y="1209"/>
                  </a:lnTo>
                  <a:lnTo>
                    <a:pt x="2283" y="1122"/>
                  </a:lnTo>
                  <a:lnTo>
                    <a:pt x="2270" y="1034"/>
                  </a:lnTo>
                  <a:lnTo>
                    <a:pt x="2323" y="1032"/>
                  </a:lnTo>
                  <a:close/>
                  <a:moveTo>
                    <a:pt x="4207" y="1026"/>
                  </a:moveTo>
                  <a:lnTo>
                    <a:pt x="4238" y="1032"/>
                  </a:lnTo>
                  <a:lnTo>
                    <a:pt x="4269" y="1039"/>
                  </a:lnTo>
                  <a:lnTo>
                    <a:pt x="4171" y="1175"/>
                  </a:lnTo>
                  <a:lnTo>
                    <a:pt x="4138" y="1184"/>
                  </a:lnTo>
                  <a:lnTo>
                    <a:pt x="4111" y="1196"/>
                  </a:lnTo>
                  <a:lnTo>
                    <a:pt x="4089" y="1213"/>
                  </a:lnTo>
                  <a:lnTo>
                    <a:pt x="4069" y="1234"/>
                  </a:lnTo>
                  <a:lnTo>
                    <a:pt x="4055" y="1258"/>
                  </a:lnTo>
                  <a:lnTo>
                    <a:pt x="4042" y="1283"/>
                  </a:lnTo>
                  <a:lnTo>
                    <a:pt x="4026" y="1314"/>
                  </a:lnTo>
                  <a:lnTo>
                    <a:pt x="4004" y="1337"/>
                  </a:lnTo>
                  <a:lnTo>
                    <a:pt x="3981" y="1354"/>
                  </a:lnTo>
                  <a:lnTo>
                    <a:pt x="3952" y="1366"/>
                  </a:lnTo>
                  <a:lnTo>
                    <a:pt x="4207" y="1026"/>
                  </a:lnTo>
                  <a:close/>
                  <a:moveTo>
                    <a:pt x="4147" y="1023"/>
                  </a:moveTo>
                  <a:lnTo>
                    <a:pt x="3878" y="1384"/>
                  </a:lnTo>
                  <a:lnTo>
                    <a:pt x="3856" y="1388"/>
                  </a:lnTo>
                  <a:lnTo>
                    <a:pt x="3829" y="1390"/>
                  </a:lnTo>
                  <a:lnTo>
                    <a:pt x="3800" y="1391"/>
                  </a:lnTo>
                  <a:lnTo>
                    <a:pt x="4069" y="1030"/>
                  </a:lnTo>
                  <a:lnTo>
                    <a:pt x="4095" y="1028"/>
                  </a:lnTo>
                  <a:lnTo>
                    <a:pt x="4120" y="1025"/>
                  </a:lnTo>
                  <a:lnTo>
                    <a:pt x="4129" y="1023"/>
                  </a:lnTo>
                  <a:lnTo>
                    <a:pt x="4138" y="1023"/>
                  </a:lnTo>
                  <a:lnTo>
                    <a:pt x="4147" y="1023"/>
                  </a:lnTo>
                  <a:close/>
                  <a:moveTo>
                    <a:pt x="3939" y="1023"/>
                  </a:moveTo>
                  <a:lnTo>
                    <a:pt x="3974" y="1026"/>
                  </a:lnTo>
                  <a:lnTo>
                    <a:pt x="4008" y="1030"/>
                  </a:lnTo>
                  <a:lnTo>
                    <a:pt x="3738" y="1391"/>
                  </a:lnTo>
                  <a:lnTo>
                    <a:pt x="3698" y="1391"/>
                  </a:lnTo>
                  <a:lnTo>
                    <a:pt x="3666" y="1391"/>
                  </a:lnTo>
                  <a:lnTo>
                    <a:pt x="3939" y="1023"/>
                  </a:lnTo>
                  <a:close/>
                  <a:moveTo>
                    <a:pt x="3812" y="1012"/>
                  </a:moveTo>
                  <a:lnTo>
                    <a:pt x="3849" y="1014"/>
                  </a:lnTo>
                  <a:lnTo>
                    <a:pt x="3879" y="1017"/>
                  </a:lnTo>
                  <a:lnTo>
                    <a:pt x="3385" y="1686"/>
                  </a:lnTo>
                  <a:lnTo>
                    <a:pt x="3373" y="1652"/>
                  </a:lnTo>
                  <a:lnTo>
                    <a:pt x="3360" y="1619"/>
                  </a:lnTo>
                  <a:lnTo>
                    <a:pt x="3812" y="1012"/>
                  </a:lnTo>
                  <a:close/>
                  <a:moveTo>
                    <a:pt x="3684" y="1001"/>
                  </a:moveTo>
                  <a:lnTo>
                    <a:pt x="3704" y="1003"/>
                  </a:lnTo>
                  <a:lnTo>
                    <a:pt x="3726" y="1007"/>
                  </a:lnTo>
                  <a:lnTo>
                    <a:pt x="3754" y="1007"/>
                  </a:lnTo>
                  <a:lnTo>
                    <a:pt x="3336" y="1569"/>
                  </a:lnTo>
                  <a:lnTo>
                    <a:pt x="3322" y="1540"/>
                  </a:lnTo>
                  <a:lnTo>
                    <a:pt x="3307" y="1511"/>
                  </a:lnTo>
                  <a:lnTo>
                    <a:pt x="3684" y="1001"/>
                  </a:lnTo>
                  <a:close/>
                  <a:moveTo>
                    <a:pt x="3555" y="992"/>
                  </a:moveTo>
                  <a:lnTo>
                    <a:pt x="3624" y="998"/>
                  </a:lnTo>
                  <a:lnTo>
                    <a:pt x="3280" y="1464"/>
                  </a:lnTo>
                  <a:lnTo>
                    <a:pt x="3244" y="1410"/>
                  </a:lnTo>
                  <a:lnTo>
                    <a:pt x="3555" y="992"/>
                  </a:lnTo>
                  <a:close/>
                  <a:moveTo>
                    <a:pt x="1401" y="981"/>
                  </a:moveTo>
                  <a:lnTo>
                    <a:pt x="1407" y="1026"/>
                  </a:lnTo>
                  <a:lnTo>
                    <a:pt x="1412" y="1066"/>
                  </a:lnTo>
                  <a:lnTo>
                    <a:pt x="820" y="1863"/>
                  </a:lnTo>
                  <a:lnTo>
                    <a:pt x="805" y="1836"/>
                  </a:lnTo>
                  <a:lnTo>
                    <a:pt x="789" y="1807"/>
                  </a:lnTo>
                  <a:lnTo>
                    <a:pt x="1401" y="981"/>
                  </a:lnTo>
                  <a:close/>
                  <a:moveTo>
                    <a:pt x="3429" y="981"/>
                  </a:moveTo>
                  <a:lnTo>
                    <a:pt x="3459" y="983"/>
                  </a:lnTo>
                  <a:lnTo>
                    <a:pt x="3496" y="988"/>
                  </a:lnTo>
                  <a:lnTo>
                    <a:pt x="3213" y="1370"/>
                  </a:lnTo>
                  <a:lnTo>
                    <a:pt x="3175" y="1323"/>
                  </a:lnTo>
                  <a:lnTo>
                    <a:pt x="3429" y="981"/>
                  </a:lnTo>
                  <a:close/>
                  <a:moveTo>
                    <a:pt x="816" y="894"/>
                  </a:moveTo>
                  <a:lnTo>
                    <a:pt x="815" y="894"/>
                  </a:lnTo>
                  <a:lnTo>
                    <a:pt x="815" y="896"/>
                  </a:lnTo>
                  <a:lnTo>
                    <a:pt x="813" y="900"/>
                  </a:lnTo>
                  <a:lnTo>
                    <a:pt x="811" y="909"/>
                  </a:lnTo>
                  <a:lnTo>
                    <a:pt x="805" y="923"/>
                  </a:lnTo>
                  <a:lnTo>
                    <a:pt x="796" y="952"/>
                  </a:lnTo>
                  <a:lnTo>
                    <a:pt x="791" y="974"/>
                  </a:lnTo>
                  <a:lnTo>
                    <a:pt x="789" y="994"/>
                  </a:lnTo>
                  <a:lnTo>
                    <a:pt x="646" y="1184"/>
                  </a:lnTo>
                  <a:lnTo>
                    <a:pt x="664" y="1135"/>
                  </a:lnTo>
                  <a:lnTo>
                    <a:pt x="684" y="1090"/>
                  </a:lnTo>
                  <a:lnTo>
                    <a:pt x="708" y="1046"/>
                  </a:lnTo>
                  <a:lnTo>
                    <a:pt x="729" y="1008"/>
                  </a:lnTo>
                  <a:lnTo>
                    <a:pt x="751" y="976"/>
                  </a:lnTo>
                  <a:lnTo>
                    <a:pt x="771" y="947"/>
                  </a:lnTo>
                  <a:lnTo>
                    <a:pt x="789" y="925"/>
                  </a:lnTo>
                  <a:lnTo>
                    <a:pt x="804" y="907"/>
                  </a:lnTo>
                  <a:lnTo>
                    <a:pt x="813" y="898"/>
                  </a:lnTo>
                  <a:lnTo>
                    <a:pt x="816" y="894"/>
                  </a:lnTo>
                  <a:close/>
                  <a:moveTo>
                    <a:pt x="3523" y="853"/>
                  </a:moveTo>
                  <a:lnTo>
                    <a:pt x="3548" y="858"/>
                  </a:lnTo>
                  <a:lnTo>
                    <a:pt x="3568" y="862"/>
                  </a:lnTo>
                  <a:lnTo>
                    <a:pt x="3586" y="867"/>
                  </a:lnTo>
                  <a:lnTo>
                    <a:pt x="3593" y="869"/>
                  </a:lnTo>
                  <a:lnTo>
                    <a:pt x="3601" y="871"/>
                  </a:lnTo>
                  <a:lnTo>
                    <a:pt x="3606" y="871"/>
                  </a:lnTo>
                  <a:lnTo>
                    <a:pt x="3610" y="873"/>
                  </a:lnTo>
                  <a:lnTo>
                    <a:pt x="3610" y="873"/>
                  </a:lnTo>
                  <a:lnTo>
                    <a:pt x="3606" y="873"/>
                  </a:lnTo>
                  <a:lnTo>
                    <a:pt x="3597" y="873"/>
                  </a:lnTo>
                  <a:lnTo>
                    <a:pt x="3579" y="876"/>
                  </a:lnTo>
                  <a:lnTo>
                    <a:pt x="3557" y="880"/>
                  </a:lnTo>
                  <a:lnTo>
                    <a:pt x="3528" y="885"/>
                  </a:lnTo>
                  <a:lnTo>
                    <a:pt x="3496" y="894"/>
                  </a:lnTo>
                  <a:lnTo>
                    <a:pt x="3523" y="853"/>
                  </a:lnTo>
                  <a:close/>
                  <a:moveTo>
                    <a:pt x="3400" y="840"/>
                  </a:moveTo>
                  <a:lnTo>
                    <a:pt x="3418" y="842"/>
                  </a:lnTo>
                  <a:lnTo>
                    <a:pt x="3436" y="844"/>
                  </a:lnTo>
                  <a:lnTo>
                    <a:pt x="3452" y="844"/>
                  </a:lnTo>
                  <a:lnTo>
                    <a:pt x="3468" y="846"/>
                  </a:lnTo>
                  <a:lnTo>
                    <a:pt x="3414" y="920"/>
                  </a:lnTo>
                  <a:lnTo>
                    <a:pt x="3391" y="931"/>
                  </a:lnTo>
                  <a:lnTo>
                    <a:pt x="3376" y="941"/>
                  </a:lnTo>
                  <a:lnTo>
                    <a:pt x="3369" y="951"/>
                  </a:lnTo>
                  <a:lnTo>
                    <a:pt x="3369" y="960"/>
                  </a:lnTo>
                  <a:lnTo>
                    <a:pt x="3371" y="965"/>
                  </a:lnTo>
                  <a:lnTo>
                    <a:pt x="3374" y="970"/>
                  </a:lnTo>
                  <a:lnTo>
                    <a:pt x="3143" y="1283"/>
                  </a:lnTo>
                  <a:lnTo>
                    <a:pt x="3121" y="1263"/>
                  </a:lnTo>
                  <a:lnTo>
                    <a:pt x="3099" y="1241"/>
                  </a:lnTo>
                  <a:lnTo>
                    <a:pt x="3400" y="840"/>
                  </a:lnTo>
                  <a:close/>
                  <a:moveTo>
                    <a:pt x="3302" y="829"/>
                  </a:moveTo>
                  <a:lnTo>
                    <a:pt x="3340" y="833"/>
                  </a:lnTo>
                  <a:lnTo>
                    <a:pt x="3063" y="1209"/>
                  </a:lnTo>
                  <a:lnTo>
                    <a:pt x="3039" y="1189"/>
                  </a:lnTo>
                  <a:lnTo>
                    <a:pt x="3018" y="1171"/>
                  </a:lnTo>
                  <a:lnTo>
                    <a:pt x="3269" y="829"/>
                  </a:lnTo>
                  <a:lnTo>
                    <a:pt x="3302" y="829"/>
                  </a:lnTo>
                  <a:close/>
                  <a:moveTo>
                    <a:pt x="1410" y="788"/>
                  </a:moveTo>
                  <a:lnTo>
                    <a:pt x="1403" y="824"/>
                  </a:lnTo>
                  <a:lnTo>
                    <a:pt x="1399" y="862"/>
                  </a:lnTo>
                  <a:lnTo>
                    <a:pt x="1397" y="902"/>
                  </a:lnTo>
                  <a:lnTo>
                    <a:pt x="764" y="1758"/>
                  </a:lnTo>
                  <a:lnTo>
                    <a:pt x="748" y="1729"/>
                  </a:lnTo>
                  <a:lnTo>
                    <a:pt x="733" y="1701"/>
                  </a:lnTo>
                  <a:lnTo>
                    <a:pt x="1006" y="1332"/>
                  </a:lnTo>
                  <a:lnTo>
                    <a:pt x="1028" y="1339"/>
                  </a:lnTo>
                  <a:lnTo>
                    <a:pt x="1044" y="1345"/>
                  </a:lnTo>
                  <a:lnTo>
                    <a:pt x="1055" y="1348"/>
                  </a:lnTo>
                  <a:lnTo>
                    <a:pt x="1059" y="1350"/>
                  </a:lnTo>
                  <a:lnTo>
                    <a:pt x="1059" y="1348"/>
                  </a:lnTo>
                  <a:lnTo>
                    <a:pt x="1059" y="1346"/>
                  </a:lnTo>
                  <a:lnTo>
                    <a:pt x="1057" y="1341"/>
                  </a:lnTo>
                  <a:lnTo>
                    <a:pt x="1055" y="1332"/>
                  </a:lnTo>
                  <a:lnTo>
                    <a:pt x="1054" y="1314"/>
                  </a:lnTo>
                  <a:lnTo>
                    <a:pt x="1052" y="1294"/>
                  </a:lnTo>
                  <a:lnTo>
                    <a:pt x="1050" y="1272"/>
                  </a:lnTo>
                  <a:lnTo>
                    <a:pt x="1410" y="788"/>
                  </a:lnTo>
                  <a:close/>
                  <a:moveTo>
                    <a:pt x="1410" y="786"/>
                  </a:moveTo>
                  <a:lnTo>
                    <a:pt x="1410" y="788"/>
                  </a:lnTo>
                  <a:lnTo>
                    <a:pt x="1410" y="786"/>
                  </a:lnTo>
                  <a:lnTo>
                    <a:pt x="1410" y="786"/>
                  </a:lnTo>
                  <a:close/>
                  <a:moveTo>
                    <a:pt x="1412" y="784"/>
                  </a:moveTo>
                  <a:lnTo>
                    <a:pt x="1412" y="786"/>
                  </a:lnTo>
                  <a:lnTo>
                    <a:pt x="1412" y="786"/>
                  </a:lnTo>
                  <a:lnTo>
                    <a:pt x="1410" y="786"/>
                  </a:lnTo>
                  <a:lnTo>
                    <a:pt x="1412" y="784"/>
                  </a:lnTo>
                  <a:close/>
                  <a:moveTo>
                    <a:pt x="2701" y="685"/>
                  </a:moveTo>
                  <a:lnTo>
                    <a:pt x="2710" y="707"/>
                  </a:lnTo>
                  <a:lnTo>
                    <a:pt x="2721" y="723"/>
                  </a:lnTo>
                  <a:lnTo>
                    <a:pt x="2728" y="732"/>
                  </a:lnTo>
                  <a:lnTo>
                    <a:pt x="2732" y="735"/>
                  </a:lnTo>
                  <a:lnTo>
                    <a:pt x="2741" y="719"/>
                  </a:lnTo>
                  <a:lnTo>
                    <a:pt x="2755" y="703"/>
                  </a:lnTo>
                  <a:lnTo>
                    <a:pt x="2771" y="687"/>
                  </a:lnTo>
                  <a:lnTo>
                    <a:pt x="2571" y="960"/>
                  </a:lnTo>
                  <a:lnTo>
                    <a:pt x="2540" y="951"/>
                  </a:lnTo>
                  <a:lnTo>
                    <a:pt x="2509" y="945"/>
                  </a:lnTo>
                  <a:lnTo>
                    <a:pt x="2701" y="685"/>
                  </a:lnTo>
                  <a:close/>
                  <a:moveTo>
                    <a:pt x="2076" y="616"/>
                  </a:moveTo>
                  <a:lnTo>
                    <a:pt x="2093" y="649"/>
                  </a:lnTo>
                  <a:lnTo>
                    <a:pt x="2109" y="672"/>
                  </a:lnTo>
                  <a:lnTo>
                    <a:pt x="1855" y="1016"/>
                  </a:lnTo>
                  <a:lnTo>
                    <a:pt x="1798" y="1041"/>
                  </a:lnTo>
                  <a:lnTo>
                    <a:pt x="1741" y="1068"/>
                  </a:lnTo>
                  <a:lnTo>
                    <a:pt x="2076" y="616"/>
                  </a:lnTo>
                  <a:close/>
                  <a:moveTo>
                    <a:pt x="1401" y="613"/>
                  </a:moveTo>
                  <a:lnTo>
                    <a:pt x="1412" y="654"/>
                  </a:lnTo>
                  <a:lnTo>
                    <a:pt x="1419" y="694"/>
                  </a:lnTo>
                  <a:lnTo>
                    <a:pt x="1057" y="1176"/>
                  </a:lnTo>
                  <a:lnTo>
                    <a:pt x="1068" y="1115"/>
                  </a:lnTo>
                  <a:lnTo>
                    <a:pt x="1081" y="1046"/>
                  </a:lnTo>
                  <a:lnTo>
                    <a:pt x="1401" y="613"/>
                  </a:lnTo>
                  <a:close/>
                  <a:moveTo>
                    <a:pt x="2985" y="584"/>
                  </a:moveTo>
                  <a:lnTo>
                    <a:pt x="2683" y="990"/>
                  </a:lnTo>
                  <a:lnTo>
                    <a:pt x="2654" y="981"/>
                  </a:lnTo>
                  <a:lnTo>
                    <a:pt x="2625" y="972"/>
                  </a:lnTo>
                  <a:lnTo>
                    <a:pt x="2884" y="623"/>
                  </a:lnTo>
                  <a:lnTo>
                    <a:pt x="2934" y="600"/>
                  </a:lnTo>
                  <a:lnTo>
                    <a:pt x="2985" y="584"/>
                  </a:lnTo>
                  <a:close/>
                  <a:moveTo>
                    <a:pt x="3148" y="546"/>
                  </a:moveTo>
                  <a:lnTo>
                    <a:pt x="2790" y="1034"/>
                  </a:lnTo>
                  <a:lnTo>
                    <a:pt x="2761" y="1019"/>
                  </a:lnTo>
                  <a:lnTo>
                    <a:pt x="2732" y="1008"/>
                  </a:lnTo>
                  <a:lnTo>
                    <a:pt x="3063" y="562"/>
                  </a:lnTo>
                  <a:lnTo>
                    <a:pt x="3105" y="555"/>
                  </a:lnTo>
                  <a:lnTo>
                    <a:pt x="3148" y="546"/>
                  </a:lnTo>
                  <a:close/>
                  <a:moveTo>
                    <a:pt x="3302" y="520"/>
                  </a:moveTo>
                  <a:lnTo>
                    <a:pt x="2886" y="1082"/>
                  </a:lnTo>
                  <a:lnTo>
                    <a:pt x="2860" y="1068"/>
                  </a:lnTo>
                  <a:lnTo>
                    <a:pt x="2833" y="1055"/>
                  </a:lnTo>
                  <a:lnTo>
                    <a:pt x="3219" y="535"/>
                  </a:lnTo>
                  <a:lnTo>
                    <a:pt x="3260" y="528"/>
                  </a:lnTo>
                  <a:lnTo>
                    <a:pt x="3302" y="520"/>
                  </a:lnTo>
                  <a:close/>
                  <a:moveTo>
                    <a:pt x="1352" y="499"/>
                  </a:moveTo>
                  <a:lnTo>
                    <a:pt x="1370" y="528"/>
                  </a:lnTo>
                  <a:lnTo>
                    <a:pt x="1383" y="557"/>
                  </a:lnTo>
                  <a:lnTo>
                    <a:pt x="1111" y="923"/>
                  </a:lnTo>
                  <a:lnTo>
                    <a:pt x="1135" y="838"/>
                  </a:lnTo>
                  <a:lnTo>
                    <a:pt x="1158" y="761"/>
                  </a:lnTo>
                  <a:lnTo>
                    <a:pt x="1352" y="499"/>
                  </a:lnTo>
                  <a:close/>
                  <a:moveTo>
                    <a:pt x="2388" y="475"/>
                  </a:moveTo>
                  <a:lnTo>
                    <a:pt x="2033" y="960"/>
                  </a:lnTo>
                  <a:lnTo>
                    <a:pt x="1986" y="970"/>
                  </a:lnTo>
                  <a:lnTo>
                    <a:pt x="1939" y="985"/>
                  </a:lnTo>
                  <a:lnTo>
                    <a:pt x="2268" y="540"/>
                  </a:lnTo>
                  <a:lnTo>
                    <a:pt x="2306" y="517"/>
                  </a:lnTo>
                  <a:lnTo>
                    <a:pt x="2351" y="493"/>
                  </a:lnTo>
                  <a:lnTo>
                    <a:pt x="2371" y="484"/>
                  </a:lnTo>
                  <a:lnTo>
                    <a:pt x="2388" y="475"/>
                  </a:lnTo>
                  <a:close/>
                  <a:moveTo>
                    <a:pt x="2565" y="421"/>
                  </a:moveTo>
                  <a:lnTo>
                    <a:pt x="2187" y="932"/>
                  </a:lnTo>
                  <a:lnTo>
                    <a:pt x="2145" y="938"/>
                  </a:lnTo>
                  <a:lnTo>
                    <a:pt x="2103" y="943"/>
                  </a:lnTo>
                  <a:lnTo>
                    <a:pt x="2475" y="444"/>
                  </a:lnTo>
                  <a:lnTo>
                    <a:pt x="2520" y="432"/>
                  </a:lnTo>
                  <a:lnTo>
                    <a:pt x="2565" y="421"/>
                  </a:lnTo>
                  <a:close/>
                  <a:moveTo>
                    <a:pt x="1278" y="417"/>
                  </a:moveTo>
                  <a:lnTo>
                    <a:pt x="1302" y="435"/>
                  </a:lnTo>
                  <a:lnTo>
                    <a:pt x="1323" y="455"/>
                  </a:lnTo>
                  <a:lnTo>
                    <a:pt x="1200" y="620"/>
                  </a:lnTo>
                  <a:lnTo>
                    <a:pt x="1206" y="584"/>
                  </a:lnTo>
                  <a:lnTo>
                    <a:pt x="1207" y="547"/>
                  </a:lnTo>
                  <a:lnTo>
                    <a:pt x="1206" y="515"/>
                  </a:lnTo>
                  <a:lnTo>
                    <a:pt x="1278" y="417"/>
                  </a:lnTo>
                  <a:close/>
                  <a:moveTo>
                    <a:pt x="3525" y="392"/>
                  </a:moveTo>
                  <a:lnTo>
                    <a:pt x="3525" y="392"/>
                  </a:lnTo>
                  <a:lnTo>
                    <a:pt x="3525" y="392"/>
                  </a:lnTo>
                  <a:lnTo>
                    <a:pt x="3525" y="394"/>
                  </a:lnTo>
                  <a:lnTo>
                    <a:pt x="3525" y="396"/>
                  </a:lnTo>
                  <a:lnTo>
                    <a:pt x="3525" y="399"/>
                  </a:lnTo>
                  <a:lnTo>
                    <a:pt x="3523" y="407"/>
                  </a:lnTo>
                  <a:lnTo>
                    <a:pt x="3304" y="703"/>
                  </a:lnTo>
                  <a:lnTo>
                    <a:pt x="3271" y="716"/>
                  </a:lnTo>
                  <a:lnTo>
                    <a:pt x="3240" y="730"/>
                  </a:lnTo>
                  <a:lnTo>
                    <a:pt x="3213" y="748"/>
                  </a:lnTo>
                  <a:lnTo>
                    <a:pt x="3190" y="772"/>
                  </a:lnTo>
                  <a:lnTo>
                    <a:pt x="3168" y="802"/>
                  </a:lnTo>
                  <a:lnTo>
                    <a:pt x="3157" y="824"/>
                  </a:lnTo>
                  <a:lnTo>
                    <a:pt x="3153" y="842"/>
                  </a:lnTo>
                  <a:lnTo>
                    <a:pt x="3155" y="858"/>
                  </a:lnTo>
                  <a:lnTo>
                    <a:pt x="3159" y="875"/>
                  </a:lnTo>
                  <a:lnTo>
                    <a:pt x="3166" y="887"/>
                  </a:lnTo>
                  <a:lnTo>
                    <a:pt x="2978" y="1140"/>
                  </a:lnTo>
                  <a:lnTo>
                    <a:pt x="2953" y="1124"/>
                  </a:lnTo>
                  <a:lnTo>
                    <a:pt x="2929" y="1110"/>
                  </a:lnTo>
                  <a:lnTo>
                    <a:pt x="3376" y="504"/>
                  </a:lnTo>
                  <a:lnTo>
                    <a:pt x="3385" y="501"/>
                  </a:lnTo>
                  <a:lnTo>
                    <a:pt x="3394" y="497"/>
                  </a:lnTo>
                  <a:lnTo>
                    <a:pt x="3421" y="486"/>
                  </a:lnTo>
                  <a:lnTo>
                    <a:pt x="3447" y="470"/>
                  </a:lnTo>
                  <a:lnTo>
                    <a:pt x="3468" y="454"/>
                  </a:lnTo>
                  <a:lnTo>
                    <a:pt x="3487" y="435"/>
                  </a:lnTo>
                  <a:lnTo>
                    <a:pt x="3503" y="419"/>
                  </a:lnTo>
                  <a:lnTo>
                    <a:pt x="3516" y="405"/>
                  </a:lnTo>
                  <a:lnTo>
                    <a:pt x="3523" y="396"/>
                  </a:lnTo>
                  <a:lnTo>
                    <a:pt x="3525" y="392"/>
                  </a:lnTo>
                  <a:close/>
                  <a:moveTo>
                    <a:pt x="1191" y="390"/>
                  </a:moveTo>
                  <a:lnTo>
                    <a:pt x="1211" y="392"/>
                  </a:lnTo>
                  <a:lnTo>
                    <a:pt x="1231" y="396"/>
                  </a:lnTo>
                  <a:lnTo>
                    <a:pt x="1193" y="448"/>
                  </a:lnTo>
                  <a:lnTo>
                    <a:pt x="1184" y="425"/>
                  </a:lnTo>
                  <a:lnTo>
                    <a:pt x="1177" y="407"/>
                  </a:lnTo>
                  <a:lnTo>
                    <a:pt x="1171" y="396"/>
                  </a:lnTo>
                  <a:lnTo>
                    <a:pt x="1169" y="392"/>
                  </a:lnTo>
                  <a:lnTo>
                    <a:pt x="1191" y="390"/>
                  </a:lnTo>
                  <a:close/>
                  <a:moveTo>
                    <a:pt x="1779" y="388"/>
                  </a:moveTo>
                  <a:lnTo>
                    <a:pt x="1662" y="544"/>
                  </a:lnTo>
                  <a:lnTo>
                    <a:pt x="1678" y="506"/>
                  </a:lnTo>
                  <a:lnTo>
                    <a:pt x="1694" y="475"/>
                  </a:lnTo>
                  <a:lnTo>
                    <a:pt x="1712" y="448"/>
                  </a:lnTo>
                  <a:lnTo>
                    <a:pt x="1732" y="426"/>
                  </a:lnTo>
                  <a:lnTo>
                    <a:pt x="1754" y="407"/>
                  </a:lnTo>
                  <a:lnTo>
                    <a:pt x="1779" y="388"/>
                  </a:lnTo>
                  <a:close/>
                  <a:moveTo>
                    <a:pt x="2113" y="385"/>
                  </a:moveTo>
                  <a:lnTo>
                    <a:pt x="2096" y="414"/>
                  </a:lnTo>
                  <a:lnTo>
                    <a:pt x="2080" y="446"/>
                  </a:lnTo>
                  <a:lnTo>
                    <a:pt x="2064" y="486"/>
                  </a:lnTo>
                  <a:lnTo>
                    <a:pt x="2058" y="522"/>
                  </a:lnTo>
                  <a:lnTo>
                    <a:pt x="2058" y="557"/>
                  </a:lnTo>
                  <a:lnTo>
                    <a:pt x="1627" y="1140"/>
                  </a:lnTo>
                  <a:lnTo>
                    <a:pt x="1546" y="1202"/>
                  </a:lnTo>
                  <a:lnTo>
                    <a:pt x="1473" y="1272"/>
                  </a:lnTo>
                  <a:lnTo>
                    <a:pt x="1407" y="1346"/>
                  </a:lnTo>
                  <a:lnTo>
                    <a:pt x="1345" y="1428"/>
                  </a:lnTo>
                  <a:lnTo>
                    <a:pt x="1294" y="1513"/>
                  </a:lnTo>
                  <a:lnTo>
                    <a:pt x="1249" y="1603"/>
                  </a:lnTo>
                  <a:lnTo>
                    <a:pt x="1213" y="1697"/>
                  </a:lnTo>
                  <a:lnTo>
                    <a:pt x="918" y="2098"/>
                  </a:lnTo>
                  <a:lnTo>
                    <a:pt x="914" y="2078"/>
                  </a:lnTo>
                  <a:lnTo>
                    <a:pt x="910" y="2055"/>
                  </a:lnTo>
                  <a:lnTo>
                    <a:pt x="907" y="2038"/>
                  </a:lnTo>
                  <a:lnTo>
                    <a:pt x="901" y="2019"/>
                  </a:lnTo>
                  <a:lnTo>
                    <a:pt x="2113" y="385"/>
                  </a:lnTo>
                  <a:close/>
                  <a:moveTo>
                    <a:pt x="2732" y="376"/>
                  </a:moveTo>
                  <a:lnTo>
                    <a:pt x="2324" y="927"/>
                  </a:lnTo>
                  <a:lnTo>
                    <a:pt x="2252" y="927"/>
                  </a:lnTo>
                  <a:lnTo>
                    <a:pt x="2639" y="403"/>
                  </a:lnTo>
                  <a:lnTo>
                    <a:pt x="2681" y="394"/>
                  </a:lnTo>
                  <a:lnTo>
                    <a:pt x="2721" y="381"/>
                  </a:lnTo>
                  <a:lnTo>
                    <a:pt x="2726" y="379"/>
                  </a:lnTo>
                  <a:lnTo>
                    <a:pt x="2730" y="378"/>
                  </a:lnTo>
                  <a:lnTo>
                    <a:pt x="2732" y="376"/>
                  </a:lnTo>
                  <a:close/>
                  <a:moveTo>
                    <a:pt x="2873" y="325"/>
                  </a:moveTo>
                  <a:lnTo>
                    <a:pt x="2867" y="349"/>
                  </a:lnTo>
                  <a:lnTo>
                    <a:pt x="2860" y="372"/>
                  </a:lnTo>
                  <a:lnTo>
                    <a:pt x="2848" y="394"/>
                  </a:lnTo>
                  <a:lnTo>
                    <a:pt x="2833" y="417"/>
                  </a:lnTo>
                  <a:lnTo>
                    <a:pt x="2815" y="443"/>
                  </a:lnTo>
                  <a:lnTo>
                    <a:pt x="2791" y="473"/>
                  </a:lnTo>
                  <a:lnTo>
                    <a:pt x="2766" y="508"/>
                  </a:lnTo>
                  <a:lnTo>
                    <a:pt x="2735" y="547"/>
                  </a:lnTo>
                  <a:lnTo>
                    <a:pt x="2724" y="566"/>
                  </a:lnTo>
                  <a:lnTo>
                    <a:pt x="2717" y="582"/>
                  </a:lnTo>
                  <a:lnTo>
                    <a:pt x="2451" y="938"/>
                  </a:lnTo>
                  <a:lnTo>
                    <a:pt x="2386" y="929"/>
                  </a:lnTo>
                  <a:lnTo>
                    <a:pt x="2817" y="347"/>
                  </a:lnTo>
                  <a:lnTo>
                    <a:pt x="2844" y="336"/>
                  </a:lnTo>
                  <a:lnTo>
                    <a:pt x="2860" y="331"/>
                  </a:lnTo>
                  <a:lnTo>
                    <a:pt x="2871" y="327"/>
                  </a:lnTo>
                  <a:lnTo>
                    <a:pt x="2873" y="325"/>
                  </a:lnTo>
                  <a:close/>
                  <a:moveTo>
                    <a:pt x="2170" y="125"/>
                  </a:moveTo>
                  <a:lnTo>
                    <a:pt x="2178" y="159"/>
                  </a:lnTo>
                  <a:lnTo>
                    <a:pt x="2178" y="199"/>
                  </a:lnTo>
                  <a:lnTo>
                    <a:pt x="2178" y="211"/>
                  </a:lnTo>
                  <a:lnTo>
                    <a:pt x="876" y="1966"/>
                  </a:lnTo>
                  <a:lnTo>
                    <a:pt x="863" y="1941"/>
                  </a:lnTo>
                  <a:lnTo>
                    <a:pt x="847" y="1910"/>
                  </a:lnTo>
                  <a:lnTo>
                    <a:pt x="2170" y="125"/>
                  </a:lnTo>
                  <a:close/>
                  <a:moveTo>
                    <a:pt x="2127" y="0"/>
                  </a:moveTo>
                  <a:lnTo>
                    <a:pt x="2132" y="16"/>
                  </a:lnTo>
                  <a:lnTo>
                    <a:pt x="2143" y="38"/>
                  </a:lnTo>
                  <a:lnTo>
                    <a:pt x="2154" y="65"/>
                  </a:lnTo>
                  <a:lnTo>
                    <a:pt x="1535" y="898"/>
                  </a:lnTo>
                  <a:lnTo>
                    <a:pt x="1551" y="851"/>
                  </a:lnTo>
                  <a:lnTo>
                    <a:pt x="1564" y="802"/>
                  </a:lnTo>
                  <a:lnTo>
                    <a:pt x="1575" y="752"/>
                  </a:lnTo>
                  <a:lnTo>
                    <a:pt x="1575" y="746"/>
                  </a:lnTo>
                  <a:lnTo>
                    <a:pt x="2127" y="0"/>
                  </a:lnTo>
                  <a:close/>
                </a:path>
              </a:pathLst>
            </a:custGeom>
            <a:solidFill>
              <a:srgbClr val="A88C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3169084" y="680469"/>
            <a:ext cx="41210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spc="-10" baseline="0" dirty="0">
                <a:solidFill>
                  <a:srgbClr val="A88C5E"/>
                </a:solidFill>
                <a:latin typeface="Arial Narrow" panose="020B0606020202030204" pitchFamily="34" charset="0"/>
              </a:rPr>
              <a:t>СИСТЕМНЫЙ ОПЕРАТОР </a:t>
            </a:r>
          </a:p>
          <a:p>
            <a:r>
              <a:rPr lang="ru-RU" sz="1500" spc="-10" baseline="0" dirty="0">
                <a:solidFill>
                  <a:srgbClr val="A88C5E"/>
                </a:solidFill>
                <a:latin typeface="Arial Narrow" panose="020B0606020202030204" pitchFamily="34" charset="0"/>
              </a:rPr>
              <a:t>ЕДИНОЙ ЭНЕРГЕТИЧЕСКОЙ СИСТЕМЫ</a:t>
            </a:r>
            <a:endParaRPr lang="en-US" sz="1500" spc="-10" baseline="0" dirty="0">
              <a:solidFill>
                <a:srgbClr val="A88C5E"/>
              </a:solidFill>
              <a:latin typeface="Arial Narrow" panose="020B0606020202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30" baseline="0" dirty="0">
                <a:solidFill>
                  <a:srgbClr val="003CA0"/>
                </a:solidFill>
                <a:latin typeface="Arial Narrow" panose="020B0606020202030204" pitchFamily="34" charset="0"/>
              </a:rPr>
              <a:t>RUSSIAN</a:t>
            </a:r>
            <a:r>
              <a:rPr lang="en-US" sz="1600" spc="30" baseline="0" dirty="0">
                <a:solidFill>
                  <a:srgbClr val="003CA0"/>
                </a:solidFill>
                <a:latin typeface="Arial Narrow" panose="020B0606020202030204" pitchFamily="34" charset="0"/>
              </a:rPr>
              <a:t> </a:t>
            </a:r>
            <a:r>
              <a:rPr lang="en-US" sz="1500" spc="30" baseline="0" dirty="0">
                <a:solidFill>
                  <a:srgbClr val="003CA0"/>
                </a:solidFill>
                <a:latin typeface="Arial Narrow" panose="020B0606020202030204" pitchFamily="34" charset="0"/>
              </a:rPr>
              <a:t>POWER</a:t>
            </a:r>
            <a:r>
              <a:rPr lang="en-US" sz="1600" spc="30" baseline="0" dirty="0">
                <a:solidFill>
                  <a:srgbClr val="003CA0"/>
                </a:solidFill>
                <a:latin typeface="Arial Narrow" panose="020B0606020202030204" pitchFamily="34" charset="0"/>
              </a:rPr>
              <a:t> </a:t>
            </a:r>
            <a:r>
              <a:rPr lang="en-US" sz="1500" spc="30" baseline="0" dirty="0">
                <a:solidFill>
                  <a:srgbClr val="003CA0"/>
                </a:solidFill>
                <a:latin typeface="Arial Narrow" panose="020B0606020202030204" pitchFamily="34" charset="0"/>
              </a:rPr>
              <a:t>SYSTEM</a:t>
            </a:r>
            <a:r>
              <a:rPr lang="en-US" sz="1600" spc="30" baseline="0" dirty="0">
                <a:solidFill>
                  <a:srgbClr val="003CA0"/>
                </a:solidFill>
                <a:latin typeface="Arial Narrow" panose="020B0606020202030204" pitchFamily="34" charset="0"/>
              </a:rPr>
              <a:t> </a:t>
            </a:r>
            <a:r>
              <a:rPr lang="en-US" sz="1500" spc="30" baseline="0" dirty="0">
                <a:solidFill>
                  <a:srgbClr val="003CA0"/>
                </a:solidFill>
                <a:latin typeface="Arial Narrow" panose="020B0606020202030204" pitchFamily="34" charset="0"/>
              </a:rPr>
              <a:t>OPERATOR</a:t>
            </a:r>
            <a:endParaRPr lang="ru-RU" sz="1500" spc="30" baseline="0" dirty="0">
              <a:solidFill>
                <a:srgbClr val="003CA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453467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4DCB2-B83A-4EA5-AA8E-76218A8B2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440557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9" y="0"/>
            <a:ext cx="2198687" cy="5029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0"/>
            <a:ext cx="6445250" cy="5029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9C7FC-25C6-478A-8752-63641AB03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968166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43F22-0AD9-46BC-8189-A8BBDFB12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434598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A69BD-165E-46A4-963A-CA0F69668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630555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389" y="894160"/>
            <a:ext cx="4321175" cy="41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2963" y="894160"/>
            <a:ext cx="4322762" cy="41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A0668-BA44-4245-B81E-D664D07C0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772785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35C31-ECFA-47D7-8CD6-BE3912C72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683342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451-AC80-4928-9ADA-835975F8B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945364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808B5-AAC9-4CEC-9877-CEE2B841A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761758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93F4B-17B9-472D-A07B-617B23910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184377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A8A32-3A1B-4032-A519-EE9A4912A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513884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" y="0"/>
            <a:ext cx="9127098" cy="51435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1250" y="0"/>
            <a:ext cx="7443788" cy="79771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94160"/>
            <a:ext cx="8796337" cy="413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7738" y="413148"/>
            <a:ext cx="576262" cy="37742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000">
                <a:solidFill>
                  <a:srgbClr val="95642F"/>
                </a:solidFill>
                <a:latin typeface="Arial" charset="0"/>
              </a:defRPr>
            </a:lvl1pPr>
          </a:lstStyle>
          <a:p>
            <a:pPr>
              <a:defRPr/>
            </a:pPr>
            <a:fld id="{DCA136F8-5059-4330-8813-7A498AD3D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" name="Группа 9"/>
          <p:cNvGrpSpPr/>
          <p:nvPr userDrawn="1"/>
        </p:nvGrpSpPr>
        <p:grpSpPr>
          <a:xfrm>
            <a:off x="146696" y="68893"/>
            <a:ext cx="620238" cy="702072"/>
            <a:chOff x="2481263" y="212726"/>
            <a:chExt cx="4175126" cy="4725988"/>
          </a:xfrm>
        </p:grpSpPr>
        <p:sp>
          <p:nvSpPr>
            <p:cNvPr id="8" name="Freeform 9"/>
            <p:cNvSpPr>
              <a:spLocks/>
            </p:cNvSpPr>
            <p:nvPr userDrawn="1"/>
          </p:nvSpPr>
          <p:spPr bwMode="auto">
            <a:xfrm>
              <a:off x="2481263" y="212726"/>
              <a:ext cx="2366963" cy="4725988"/>
            </a:xfrm>
            <a:custGeom>
              <a:avLst/>
              <a:gdLst>
                <a:gd name="T0" fmla="*/ 2982 w 2982"/>
                <a:gd name="T1" fmla="*/ 441 h 5955"/>
                <a:gd name="T2" fmla="*/ 2650 w 2982"/>
                <a:gd name="T3" fmla="*/ 463 h 5955"/>
                <a:gd name="T4" fmla="*/ 2333 w 2982"/>
                <a:gd name="T5" fmla="*/ 524 h 5955"/>
                <a:gd name="T6" fmla="*/ 2031 w 2982"/>
                <a:gd name="T7" fmla="*/ 625 h 5955"/>
                <a:gd name="T8" fmla="*/ 1745 w 2982"/>
                <a:gd name="T9" fmla="*/ 761 h 5955"/>
                <a:gd name="T10" fmla="*/ 1483 w 2982"/>
                <a:gd name="T11" fmla="*/ 931 h 5955"/>
                <a:gd name="T12" fmla="*/ 1242 w 2982"/>
                <a:gd name="T13" fmla="*/ 1130 h 5955"/>
                <a:gd name="T14" fmla="*/ 1028 w 2982"/>
                <a:gd name="T15" fmla="*/ 1357 h 5955"/>
                <a:gd name="T16" fmla="*/ 844 w 2982"/>
                <a:gd name="T17" fmla="*/ 1609 h 5955"/>
                <a:gd name="T18" fmla="*/ 690 w 2982"/>
                <a:gd name="T19" fmla="*/ 1883 h 5955"/>
                <a:gd name="T20" fmla="*/ 570 w 2982"/>
                <a:gd name="T21" fmla="*/ 2176 h 5955"/>
                <a:gd name="T22" fmla="*/ 489 w 2982"/>
                <a:gd name="T23" fmla="*/ 2487 h 5955"/>
                <a:gd name="T24" fmla="*/ 447 w 2982"/>
                <a:gd name="T25" fmla="*/ 2810 h 5955"/>
                <a:gd name="T26" fmla="*/ 447 w 2982"/>
                <a:gd name="T27" fmla="*/ 3145 h 5955"/>
                <a:gd name="T28" fmla="*/ 489 w 2982"/>
                <a:gd name="T29" fmla="*/ 3468 h 5955"/>
                <a:gd name="T30" fmla="*/ 570 w 2982"/>
                <a:gd name="T31" fmla="*/ 3779 h 5955"/>
                <a:gd name="T32" fmla="*/ 690 w 2982"/>
                <a:gd name="T33" fmla="*/ 4072 h 5955"/>
                <a:gd name="T34" fmla="*/ 844 w 2982"/>
                <a:gd name="T35" fmla="*/ 4345 h 5955"/>
                <a:gd name="T36" fmla="*/ 1028 w 2982"/>
                <a:gd name="T37" fmla="*/ 4598 h 5955"/>
                <a:gd name="T38" fmla="*/ 1242 w 2982"/>
                <a:gd name="T39" fmla="*/ 4824 h 5955"/>
                <a:gd name="T40" fmla="*/ 1483 w 2982"/>
                <a:gd name="T41" fmla="*/ 5024 h 5955"/>
                <a:gd name="T42" fmla="*/ 1745 w 2982"/>
                <a:gd name="T43" fmla="*/ 5192 h 5955"/>
                <a:gd name="T44" fmla="*/ 2031 w 2982"/>
                <a:gd name="T45" fmla="*/ 5330 h 5955"/>
                <a:gd name="T46" fmla="*/ 2333 w 2982"/>
                <a:gd name="T47" fmla="*/ 5431 h 5955"/>
                <a:gd name="T48" fmla="*/ 2650 w 2982"/>
                <a:gd name="T49" fmla="*/ 5492 h 5955"/>
                <a:gd name="T50" fmla="*/ 2982 w 2982"/>
                <a:gd name="T51" fmla="*/ 5514 h 5955"/>
                <a:gd name="T52" fmla="*/ 2801 w 2982"/>
                <a:gd name="T53" fmla="*/ 5950 h 5955"/>
                <a:gd name="T54" fmla="*/ 2446 w 2982"/>
                <a:gd name="T55" fmla="*/ 5906 h 5955"/>
                <a:gd name="T56" fmla="*/ 2107 w 2982"/>
                <a:gd name="T57" fmla="*/ 5825 h 5955"/>
                <a:gd name="T58" fmla="*/ 1783 w 2982"/>
                <a:gd name="T59" fmla="*/ 5704 h 5955"/>
                <a:gd name="T60" fmla="*/ 1477 w 2982"/>
                <a:gd name="T61" fmla="*/ 5548 h 5955"/>
                <a:gd name="T62" fmla="*/ 1195 w 2982"/>
                <a:gd name="T63" fmla="*/ 5359 h 5955"/>
                <a:gd name="T64" fmla="*/ 934 w 2982"/>
                <a:gd name="T65" fmla="*/ 5142 h 5955"/>
                <a:gd name="T66" fmla="*/ 702 w 2982"/>
                <a:gd name="T67" fmla="*/ 4894 h 5955"/>
                <a:gd name="T68" fmla="*/ 498 w 2982"/>
                <a:gd name="T69" fmla="*/ 4623 h 5955"/>
                <a:gd name="T70" fmla="*/ 324 w 2982"/>
                <a:gd name="T71" fmla="*/ 4328 h 5955"/>
                <a:gd name="T72" fmla="*/ 186 w 2982"/>
                <a:gd name="T73" fmla="*/ 4016 h 5955"/>
                <a:gd name="T74" fmla="*/ 83 w 2982"/>
                <a:gd name="T75" fmla="*/ 3683 h 5955"/>
                <a:gd name="T76" fmla="*/ 22 w 2982"/>
                <a:gd name="T77" fmla="*/ 3336 h 5955"/>
                <a:gd name="T78" fmla="*/ 0 w 2982"/>
                <a:gd name="T79" fmla="*/ 2977 h 5955"/>
                <a:gd name="T80" fmla="*/ 22 w 2982"/>
                <a:gd name="T81" fmla="*/ 2619 h 5955"/>
                <a:gd name="T82" fmla="*/ 83 w 2982"/>
                <a:gd name="T83" fmla="*/ 2272 h 5955"/>
                <a:gd name="T84" fmla="*/ 186 w 2982"/>
                <a:gd name="T85" fmla="*/ 1939 h 5955"/>
                <a:gd name="T86" fmla="*/ 324 w 2982"/>
                <a:gd name="T87" fmla="*/ 1625 h 5955"/>
                <a:gd name="T88" fmla="*/ 498 w 2982"/>
                <a:gd name="T89" fmla="*/ 1332 h 5955"/>
                <a:gd name="T90" fmla="*/ 702 w 2982"/>
                <a:gd name="T91" fmla="*/ 1059 h 5955"/>
                <a:gd name="T92" fmla="*/ 934 w 2982"/>
                <a:gd name="T93" fmla="*/ 813 h 5955"/>
                <a:gd name="T94" fmla="*/ 1195 w 2982"/>
                <a:gd name="T95" fmla="*/ 595 h 5955"/>
                <a:gd name="T96" fmla="*/ 1477 w 2982"/>
                <a:gd name="T97" fmla="*/ 407 h 5955"/>
                <a:gd name="T98" fmla="*/ 1783 w 2982"/>
                <a:gd name="T99" fmla="*/ 251 h 5955"/>
                <a:gd name="T100" fmla="*/ 2107 w 2982"/>
                <a:gd name="T101" fmla="*/ 130 h 5955"/>
                <a:gd name="T102" fmla="*/ 2446 w 2982"/>
                <a:gd name="T103" fmla="*/ 47 h 5955"/>
                <a:gd name="T104" fmla="*/ 2801 w 2982"/>
                <a:gd name="T105" fmla="*/ 5 h 5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82" h="5955">
                  <a:moveTo>
                    <a:pt x="2982" y="0"/>
                  </a:moveTo>
                  <a:lnTo>
                    <a:pt x="2982" y="441"/>
                  </a:lnTo>
                  <a:lnTo>
                    <a:pt x="2815" y="446"/>
                  </a:lnTo>
                  <a:lnTo>
                    <a:pt x="2650" y="463"/>
                  </a:lnTo>
                  <a:lnTo>
                    <a:pt x="2491" y="488"/>
                  </a:lnTo>
                  <a:lnTo>
                    <a:pt x="2333" y="524"/>
                  </a:lnTo>
                  <a:lnTo>
                    <a:pt x="2180" y="571"/>
                  </a:lnTo>
                  <a:lnTo>
                    <a:pt x="2031" y="625"/>
                  </a:lnTo>
                  <a:lnTo>
                    <a:pt x="1886" y="689"/>
                  </a:lnTo>
                  <a:lnTo>
                    <a:pt x="1745" y="761"/>
                  </a:lnTo>
                  <a:lnTo>
                    <a:pt x="1611" y="842"/>
                  </a:lnTo>
                  <a:lnTo>
                    <a:pt x="1483" y="931"/>
                  </a:lnTo>
                  <a:lnTo>
                    <a:pt x="1360" y="1027"/>
                  </a:lnTo>
                  <a:lnTo>
                    <a:pt x="1242" y="1130"/>
                  </a:lnTo>
                  <a:lnTo>
                    <a:pt x="1131" y="1240"/>
                  </a:lnTo>
                  <a:lnTo>
                    <a:pt x="1028" y="1357"/>
                  </a:lnTo>
                  <a:lnTo>
                    <a:pt x="932" y="1480"/>
                  </a:lnTo>
                  <a:lnTo>
                    <a:pt x="844" y="1609"/>
                  </a:lnTo>
                  <a:lnTo>
                    <a:pt x="762" y="1744"/>
                  </a:lnTo>
                  <a:lnTo>
                    <a:pt x="690" y="1883"/>
                  </a:lnTo>
                  <a:lnTo>
                    <a:pt x="626" y="2028"/>
                  </a:lnTo>
                  <a:lnTo>
                    <a:pt x="570" y="2176"/>
                  </a:lnTo>
                  <a:lnTo>
                    <a:pt x="525" y="2330"/>
                  </a:lnTo>
                  <a:lnTo>
                    <a:pt x="489" y="2487"/>
                  </a:lnTo>
                  <a:lnTo>
                    <a:pt x="463" y="2648"/>
                  </a:lnTo>
                  <a:lnTo>
                    <a:pt x="447" y="2810"/>
                  </a:lnTo>
                  <a:lnTo>
                    <a:pt x="442" y="2977"/>
                  </a:lnTo>
                  <a:lnTo>
                    <a:pt x="447" y="3145"/>
                  </a:lnTo>
                  <a:lnTo>
                    <a:pt x="463" y="3307"/>
                  </a:lnTo>
                  <a:lnTo>
                    <a:pt x="489" y="3468"/>
                  </a:lnTo>
                  <a:lnTo>
                    <a:pt x="525" y="3625"/>
                  </a:lnTo>
                  <a:lnTo>
                    <a:pt x="570" y="3779"/>
                  </a:lnTo>
                  <a:lnTo>
                    <a:pt x="626" y="3927"/>
                  </a:lnTo>
                  <a:lnTo>
                    <a:pt x="690" y="4072"/>
                  </a:lnTo>
                  <a:lnTo>
                    <a:pt x="762" y="4211"/>
                  </a:lnTo>
                  <a:lnTo>
                    <a:pt x="844" y="4345"/>
                  </a:lnTo>
                  <a:lnTo>
                    <a:pt x="932" y="4475"/>
                  </a:lnTo>
                  <a:lnTo>
                    <a:pt x="1028" y="4598"/>
                  </a:lnTo>
                  <a:lnTo>
                    <a:pt x="1131" y="4713"/>
                  </a:lnTo>
                  <a:lnTo>
                    <a:pt x="1242" y="4824"/>
                  </a:lnTo>
                  <a:lnTo>
                    <a:pt x="1360" y="4928"/>
                  </a:lnTo>
                  <a:lnTo>
                    <a:pt x="1483" y="5024"/>
                  </a:lnTo>
                  <a:lnTo>
                    <a:pt x="1611" y="5113"/>
                  </a:lnTo>
                  <a:lnTo>
                    <a:pt x="1745" y="5192"/>
                  </a:lnTo>
                  <a:lnTo>
                    <a:pt x="1886" y="5265"/>
                  </a:lnTo>
                  <a:lnTo>
                    <a:pt x="2031" y="5330"/>
                  </a:lnTo>
                  <a:lnTo>
                    <a:pt x="2180" y="5384"/>
                  </a:lnTo>
                  <a:lnTo>
                    <a:pt x="2333" y="5431"/>
                  </a:lnTo>
                  <a:lnTo>
                    <a:pt x="2491" y="5467"/>
                  </a:lnTo>
                  <a:lnTo>
                    <a:pt x="2650" y="5492"/>
                  </a:lnTo>
                  <a:lnTo>
                    <a:pt x="2815" y="5509"/>
                  </a:lnTo>
                  <a:lnTo>
                    <a:pt x="2982" y="5514"/>
                  </a:lnTo>
                  <a:lnTo>
                    <a:pt x="2982" y="5955"/>
                  </a:lnTo>
                  <a:lnTo>
                    <a:pt x="2801" y="5950"/>
                  </a:lnTo>
                  <a:lnTo>
                    <a:pt x="2621" y="5933"/>
                  </a:lnTo>
                  <a:lnTo>
                    <a:pt x="2446" y="5906"/>
                  </a:lnTo>
                  <a:lnTo>
                    <a:pt x="2274" y="5870"/>
                  </a:lnTo>
                  <a:lnTo>
                    <a:pt x="2107" y="5825"/>
                  </a:lnTo>
                  <a:lnTo>
                    <a:pt x="1942" y="5769"/>
                  </a:lnTo>
                  <a:lnTo>
                    <a:pt x="1783" y="5704"/>
                  </a:lnTo>
                  <a:lnTo>
                    <a:pt x="1627" y="5630"/>
                  </a:lnTo>
                  <a:lnTo>
                    <a:pt x="1477" y="5548"/>
                  </a:lnTo>
                  <a:lnTo>
                    <a:pt x="1332" y="5458"/>
                  </a:lnTo>
                  <a:lnTo>
                    <a:pt x="1195" y="5359"/>
                  </a:lnTo>
                  <a:lnTo>
                    <a:pt x="1061" y="5254"/>
                  </a:lnTo>
                  <a:lnTo>
                    <a:pt x="934" y="5142"/>
                  </a:lnTo>
                  <a:lnTo>
                    <a:pt x="815" y="5021"/>
                  </a:lnTo>
                  <a:lnTo>
                    <a:pt x="702" y="4894"/>
                  </a:lnTo>
                  <a:lnTo>
                    <a:pt x="596" y="4762"/>
                  </a:lnTo>
                  <a:lnTo>
                    <a:pt x="498" y="4623"/>
                  </a:lnTo>
                  <a:lnTo>
                    <a:pt x="407" y="4478"/>
                  </a:lnTo>
                  <a:lnTo>
                    <a:pt x="324" y="4328"/>
                  </a:lnTo>
                  <a:lnTo>
                    <a:pt x="252" y="4175"/>
                  </a:lnTo>
                  <a:lnTo>
                    <a:pt x="186" y="4016"/>
                  </a:lnTo>
                  <a:lnTo>
                    <a:pt x="130" y="3851"/>
                  </a:lnTo>
                  <a:lnTo>
                    <a:pt x="83" y="3683"/>
                  </a:lnTo>
                  <a:lnTo>
                    <a:pt x="47" y="3512"/>
                  </a:lnTo>
                  <a:lnTo>
                    <a:pt x="22" y="3336"/>
                  </a:lnTo>
                  <a:lnTo>
                    <a:pt x="5" y="3159"/>
                  </a:lnTo>
                  <a:lnTo>
                    <a:pt x="0" y="2977"/>
                  </a:lnTo>
                  <a:lnTo>
                    <a:pt x="5" y="2796"/>
                  </a:lnTo>
                  <a:lnTo>
                    <a:pt x="22" y="2619"/>
                  </a:lnTo>
                  <a:lnTo>
                    <a:pt x="47" y="2443"/>
                  </a:lnTo>
                  <a:lnTo>
                    <a:pt x="83" y="2272"/>
                  </a:lnTo>
                  <a:lnTo>
                    <a:pt x="130" y="2104"/>
                  </a:lnTo>
                  <a:lnTo>
                    <a:pt x="186" y="1939"/>
                  </a:lnTo>
                  <a:lnTo>
                    <a:pt x="252" y="1780"/>
                  </a:lnTo>
                  <a:lnTo>
                    <a:pt x="324" y="1625"/>
                  </a:lnTo>
                  <a:lnTo>
                    <a:pt x="407" y="1475"/>
                  </a:lnTo>
                  <a:lnTo>
                    <a:pt x="498" y="1332"/>
                  </a:lnTo>
                  <a:lnTo>
                    <a:pt x="596" y="1193"/>
                  </a:lnTo>
                  <a:lnTo>
                    <a:pt x="702" y="1059"/>
                  </a:lnTo>
                  <a:lnTo>
                    <a:pt x="815" y="934"/>
                  </a:lnTo>
                  <a:lnTo>
                    <a:pt x="934" y="813"/>
                  </a:lnTo>
                  <a:lnTo>
                    <a:pt x="1061" y="701"/>
                  </a:lnTo>
                  <a:lnTo>
                    <a:pt x="1195" y="595"/>
                  </a:lnTo>
                  <a:lnTo>
                    <a:pt x="1332" y="497"/>
                  </a:lnTo>
                  <a:lnTo>
                    <a:pt x="1477" y="407"/>
                  </a:lnTo>
                  <a:lnTo>
                    <a:pt x="1627" y="325"/>
                  </a:lnTo>
                  <a:lnTo>
                    <a:pt x="1783" y="251"/>
                  </a:lnTo>
                  <a:lnTo>
                    <a:pt x="1942" y="186"/>
                  </a:lnTo>
                  <a:lnTo>
                    <a:pt x="2107" y="130"/>
                  </a:lnTo>
                  <a:lnTo>
                    <a:pt x="2274" y="85"/>
                  </a:lnTo>
                  <a:lnTo>
                    <a:pt x="2446" y="47"/>
                  </a:lnTo>
                  <a:lnTo>
                    <a:pt x="2621" y="22"/>
                  </a:lnTo>
                  <a:lnTo>
                    <a:pt x="2801" y="5"/>
                  </a:lnTo>
                  <a:lnTo>
                    <a:pt x="2982" y="0"/>
                  </a:lnTo>
                  <a:close/>
                </a:path>
              </a:pathLst>
            </a:custGeom>
            <a:solidFill>
              <a:srgbClr val="003CA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10"/>
            <p:cNvSpPr>
              <a:spLocks noEditPoints="1"/>
            </p:cNvSpPr>
            <p:nvPr userDrawn="1"/>
          </p:nvSpPr>
          <p:spPr bwMode="auto">
            <a:xfrm>
              <a:off x="2997201" y="971551"/>
              <a:ext cx="3659188" cy="3322638"/>
            </a:xfrm>
            <a:custGeom>
              <a:avLst/>
              <a:gdLst>
                <a:gd name="T0" fmla="*/ 2953 w 4611"/>
                <a:gd name="T1" fmla="*/ 3810 h 4186"/>
                <a:gd name="T2" fmla="*/ 3029 w 4611"/>
                <a:gd name="T3" fmla="*/ 3616 h 4186"/>
                <a:gd name="T4" fmla="*/ 1209 w 4611"/>
                <a:gd name="T5" fmla="*/ 3792 h 4186"/>
                <a:gd name="T6" fmla="*/ 3124 w 4611"/>
                <a:gd name="T7" fmla="*/ 3311 h 4186"/>
                <a:gd name="T8" fmla="*/ 1054 w 4611"/>
                <a:gd name="T9" fmla="*/ 3190 h 4186"/>
                <a:gd name="T10" fmla="*/ 2301 w 4611"/>
                <a:gd name="T11" fmla="*/ 3291 h 4186"/>
                <a:gd name="T12" fmla="*/ 2357 w 4611"/>
                <a:gd name="T13" fmla="*/ 3414 h 4186"/>
                <a:gd name="T14" fmla="*/ 1924 w 4611"/>
                <a:gd name="T15" fmla="*/ 3061 h 4186"/>
                <a:gd name="T16" fmla="*/ 1292 w 4611"/>
                <a:gd name="T17" fmla="*/ 3049 h 4186"/>
                <a:gd name="T18" fmla="*/ 3208 w 4611"/>
                <a:gd name="T19" fmla="*/ 3201 h 4186"/>
                <a:gd name="T20" fmla="*/ 1604 w 4611"/>
                <a:gd name="T21" fmla="*/ 2893 h 4186"/>
                <a:gd name="T22" fmla="*/ 3735 w 4611"/>
                <a:gd name="T23" fmla="*/ 2758 h 4186"/>
                <a:gd name="T24" fmla="*/ 1215 w 4611"/>
                <a:gd name="T25" fmla="*/ 2872 h 4186"/>
                <a:gd name="T26" fmla="*/ 261 w 4611"/>
                <a:gd name="T27" fmla="*/ 2570 h 4186"/>
                <a:gd name="T28" fmla="*/ 3400 w 4611"/>
                <a:gd name="T29" fmla="*/ 2944 h 4186"/>
                <a:gd name="T30" fmla="*/ 3821 w 4611"/>
                <a:gd name="T31" fmla="*/ 2458 h 4186"/>
                <a:gd name="T32" fmla="*/ 802 w 4611"/>
                <a:gd name="T33" fmla="*/ 2434 h 4186"/>
                <a:gd name="T34" fmla="*/ 4611 w 4611"/>
                <a:gd name="T35" fmla="*/ 2479 h 4186"/>
                <a:gd name="T36" fmla="*/ 3680 w 4611"/>
                <a:gd name="T37" fmla="*/ 2463 h 4186"/>
                <a:gd name="T38" fmla="*/ 4296 w 4611"/>
                <a:gd name="T39" fmla="*/ 2378 h 4186"/>
                <a:gd name="T40" fmla="*/ 871 w 4611"/>
                <a:gd name="T41" fmla="*/ 2060 h 4186"/>
                <a:gd name="T42" fmla="*/ 380 w 4611"/>
                <a:gd name="T43" fmla="*/ 2060 h 4186"/>
                <a:gd name="T44" fmla="*/ 467 w 4611"/>
                <a:gd name="T45" fmla="*/ 2058 h 4186"/>
                <a:gd name="T46" fmla="*/ 706 w 4611"/>
                <a:gd name="T47" fmla="*/ 2015 h 4186"/>
                <a:gd name="T48" fmla="*/ 2234 w 4611"/>
                <a:gd name="T49" fmla="*/ 3032 h 4186"/>
                <a:gd name="T50" fmla="*/ 3128 w 4611"/>
                <a:gd name="T51" fmla="*/ 3116 h 4186"/>
                <a:gd name="T52" fmla="*/ 2085 w 4611"/>
                <a:gd name="T53" fmla="*/ 2917 h 4186"/>
                <a:gd name="T54" fmla="*/ 2529 w 4611"/>
                <a:gd name="T55" fmla="*/ 2178 h 4186"/>
                <a:gd name="T56" fmla="*/ 2422 w 4611"/>
                <a:gd name="T57" fmla="*/ 2055 h 4186"/>
                <a:gd name="T58" fmla="*/ 1655 w 4611"/>
                <a:gd name="T59" fmla="*/ 2447 h 4186"/>
                <a:gd name="T60" fmla="*/ 3108 w 4611"/>
                <a:gd name="T61" fmla="*/ 2689 h 4186"/>
                <a:gd name="T62" fmla="*/ 2969 w 4611"/>
                <a:gd name="T63" fmla="*/ 2098 h 4186"/>
                <a:gd name="T64" fmla="*/ 3919 w 4611"/>
                <a:gd name="T65" fmla="*/ 1876 h 4186"/>
                <a:gd name="T66" fmla="*/ 1790 w 4611"/>
                <a:gd name="T67" fmla="*/ 2179 h 4186"/>
                <a:gd name="T68" fmla="*/ 1944 w 4611"/>
                <a:gd name="T69" fmla="*/ 1834 h 4186"/>
                <a:gd name="T70" fmla="*/ 3845 w 4611"/>
                <a:gd name="T71" fmla="*/ 1793 h 4186"/>
                <a:gd name="T72" fmla="*/ 2991 w 4611"/>
                <a:gd name="T73" fmla="*/ 2019 h 4186"/>
                <a:gd name="T74" fmla="*/ 1960 w 4611"/>
                <a:gd name="T75" fmla="*/ 1710 h 4186"/>
                <a:gd name="T76" fmla="*/ 3765 w 4611"/>
                <a:gd name="T77" fmla="*/ 1688 h 4186"/>
                <a:gd name="T78" fmla="*/ 2600 w 4611"/>
                <a:gd name="T79" fmla="*/ 1610 h 4186"/>
                <a:gd name="T80" fmla="*/ 3421 w 4611"/>
                <a:gd name="T81" fmla="*/ 1822 h 4186"/>
                <a:gd name="T82" fmla="*/ 2933 w 4611"/>
                <a:gd name="T83" fmla="*/ 1316 h 4186"/>
                <a:gd name="T84" fmla="*/ 641 w 4611"/>
                <a:gd name="T85" fmla="*/ 1458 h 4186"/>
                <a:gd name="T86" fmla="*/ 1868 w 4611"/>
                <a:gd name="T87" fmla="*/ 1323 h 4186"/>
                <a:gd name="T88" fmla="*/ 4480 w 4611"/>
                <a:gd name="T89" fmla="*/ 1120 h 4186"/>
                <a:gd name="T90" fmla="*/ 1966 w 4611"/>
                <a:gd name="T91" fmla="*/ 1194 h 4186"/>
                <a:gd name="T92" fmla="*/ 2438 w 4611"/>
                <a:gd name="T93" fmla="*/ 1310 h 4186"/>
                <a:gd name="T94" fmla="*/ 2310 w 4611"/>
                <a:gd name="T95" fmla="*/ 1296 h 4186"/>
                <a:gd name="T96" fmla="*/ 3829 w 4611"/>
                <a:gd name="T97" fmla="*/ 1390 h 4186"/>
                <a:gd name="T98" fmla="*/ 3704 w 4611"/>
                <a:gd name="T99" fmla="*/ 1003 h 4186"/>
                <a:gd name="T100" fmla="*/ 3175 w 4611"/>
                <a:gd name="T101" fmla="*/ 1323 h 4186"/>
                <a:gd name="T102" fmla="*/ 3548 w 4611"/>
                <a:gd name="T103" fmla="*/ 858 h 4186"/>
                <a:gd name="T104" fmla="*/ 3369 w 4611"/>
                <a:gd name="T105" fmla="*/ 951 h 4186"/>
                <a:gd name="T106" fmla="*/ 1028 w 4611"/>
                <a:gd name="T107" fmla="*/ 1339 h 4186"/>
                <a:gd name="T108" fmla="*/ 2721 w 4611"/>
                <a:gd name="T109" fmla="*/ 723 h 4186"/>
                <a:gd name="T110" fmla="*/ 1401 w 4611"/>
                <a:gd name="T111" fmla="*/ 613 h 4186"/>
                <a:gd name="T112" fmla="*/ 1370 w 4611"/>
                <a:gd name="T113" fmla="*/ 528 h 4186"/>
                <a:gd name="T114" fmla="*/ 1302 w 4611"/>
                <a:gd name="T115" fmla="*/ 435 h 4186"/>
                <a:gd name="T116" fmla="*/ 3159 w 4611"/>
                <a:gd name="T117" fmla="*/ 875 h 4186"/>
                <a:gd name="T118" fmla="*/ 1169 w 4611"/>
                <a:gd name="T119" fmla="*/ 392 h 4186"/>
                <a:gd name="T120" fmla="*/ 1213 w 4611"/>
                <a:gd name="T121" fmla="*/ 1697 h 4186"/>
                <a:gd name="T122" fmla="*/ 2766 w 4611"/>
                <a:gd name="T123" fmla="*/ 508 h 4186"/>
                <a:gd name="T124" fmla="*/ 1535 w 4611"/>
                <a:gd name="T125" fmla="*/ 898 h 4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11" h="4186">
                  <a:moveTo>
                    <a:pt x="2938" y="4012"/>
                  </a:moveTo>
                  <a:lnTo>
                    <a:pt x="2938" y="4066"/>
                  </a:lnTo>
                  <a:lnTo>
                    <a:pt x="2934" y="4115"/>
                  </a:lnTo>
                  <a:lnTo>
                    <a:pt x="2933" y="4144"/>
                  </a:lnTo>
                  <a:lnTo>
                    <a:pt x="2933" y="4166"/>
                  </a:lnTo>
                  <a:lnTo>
                    <a:pt x="2931" y="4180"/>
                  </a:lnTo>
                  <a:lnTo>
                    <a:pt x="2931" y="4186"/>
                  </a:lnTo>
                  <a:lnTo>
                    <a:pt x="2929" y="4184"/>
                  </a:lnTo>
                  <a:lnTo>
                    <a:pt x="2924" y="4182"/>
                  </a:lnTo>
                  <a:lnTo>
                    <a:pt x="2913" y="4176"/>
                  </a:lnTo>
                  <a:lnTo>
                    <a:pt x="2896" y="4169"/>
                  </a:lnTo>
                  <a:lnTo>
                    <a:pt x="2880" y="4164"/>
                  </a:lnTo>
                  <a:lnTo>
                    <a:pt x="2860" y="4157"/>
                  </a:lnTo>
                  <a:lnTo>
                    <a:pt x="2837" y="4148"/>
                  </a:lnTo>
                  <a:lnTo>
                    <a:pt x="2938" y="4012"/>
                  </a:lnTo>
                  <a:close/>
                  <a:moveTo>
                    <a:pt x="2953" y="3810"/>
                  </a:moveTo>
                  <a:lnTo>
                    <a:pt x="2943" y="3853"/>
                  </a:lnTo>
                  <a:lnTo>
                    <a:pt x="2936" y="3895"/>
                  </a:lnTo>
                  <a:lnTo>
                    <a:pt x="2936" y="3931"/>
                  </a:lnTo>
                  <a:lnTo>
                    <a:pt x="2790" y="4131"/>
                  </a:lnTo>
                  <a:lnTo>
                    <a:pt x="2761" y="4119"/>
                  </a:lnTo>
                  <a:lnTo>
                    <a:pt x="2735" y="4104"/>
                  </a:lnTo>
                  <a:lnTo>
                    <a:pt x="2953" y="3810"/>
                  </a:lnTo>
                  <a:close/>
                  <a:moveTo>
                    <a:pt x="1063" y="3725"/>
                  </a:moveTo>
                  <a:lnTo>
                    <a:pt x="1048" y="3746"/>
                  </a:lnTo>
                  <a:lnTo>
                    <a:pt x="1028" y="3739"/>
                  </a:lnTo>
                  <a:lnTo>
                    <a:pt x="1012" y="3734"/>
                  </a:lnTo>
                  <a:lnTo>
                    <a:pt x="1003" y="3730"/>
                  </a:lnTo>
                  <a:lnTo>
                    <a:pt x="999" y="3728"/>
                  </a:lnTo>
                  <a:lnTo>
                    <a:pt x="1003" y="3728"/>
                  </a:lnTo>
                  <a:lnTo>
                    <a:pt x="1015" y="3728"/>
                  </a:lnTo>
                  <a:lnTo>
                    <a:pt x="1034" y="3726"/>
                  </a:lnTo>
                  <a:lnTo>
                    <a:pt x="1063" y="3725"/>
                  </a:lnTo>
                  <a:close/>
                  <a:moveTo>
                    <a:pt x="1211" y="3707"/>
                  </a:moveTo>
                  <a:lnTo>
                    <a:pt x="1157" y="3781"/>
                  </a:lnTo>
                  <a:lnTo>
                    <a:pt x="1126" y="3772"/>
                  </a:lnTo>
                  <a:lnTo>
                    <a:pt x="1099" y="3761"/>
                  </a:lnTo>
                  <a:lnTo>
                    <a:pt x="1130" y="3717"/>
                  </a:lnTo>
                  <a:lnTo>
                    <a:pt x="1151" y="3716"/>
                  </a:lnTo>
                  <a:lnTo>
                    <a:pt x="1175" y="3712"/>
                  </a:lnTo>
                  <a:lnTo>
                    <a:pt x="1211" y="3707"/>
                  </a:lnTo>
                  <a:close/>
                  <a:moveTo>
                    <a:pt x="3101" y="3428"/>
                  </a:moveTo>
                  <a:lnTo>
                    <a:pt x="3083" y="3490"/>
                  </a:lnTo>
                  <a:lnTo>
                    <a:pt x="3063" y="3544"/>
                  </a:lnTo>
                  <a:lnTo>
                    <a:pt x="3043" y="3591"/>
                  </a:lnTo>
                  <a:lnTo>
                    <a:pt x="3029" y="3616"/>
                  </a:lnTo>
                  <a:lnTo>
                    <a:pt x="3014" y="3643"/>
                  </a:lnTo>
                  <a:lnTo>
                    <a:pt x="2697" y="4072"/>
                  </a:lnTo>
                  <a:lnTo>
                    <a:pt x="2677" y="4048"/>
                  </a:lnTo>
                  <a:lnTo>
                    <a:pt x="2661" y="4023"/>
                  </a:lnTo>
                  <a:lnTo>
                    <a:pt x="3101" y="3428"/>
                  </a:lnTo>
                  <a:close/>
                  <a:moveTo>
                    <a:pt x="3841" y="3340"/>
                  </a:moveTo>
                  <a:lnTo>
                    <a:pt x="3861" y="3367"/>
                  </a:lnTo>
                  <a:lnTo>
                    <a:pt x="3881" y="3385"/>
                  </a:lnTo>
                  <a:lnTo>
                    <a:pt x="3897" y="3398"/>
                  </a:lnTo>
                  <a:lnTo>
                    <a:pt x="3910" y="3405"/>
                  </a:lnTo>
                  <a:lnTo>
                    <a:pt x="3914" y="3407"/>
                  </a:lnTo>
                  <a:lnTo>
                    <a:pt x="3912" y="3408"/>
                  </a:lnTo>
                  <a:lnTo>
                    <a:pt x="3903" y="3408"/>
                  </a:lnTo>
                  <a:lnTo>
                    <a:pt x="3887" y="3410"/>
                  </a:lnTo>
                  <a:lnTo>
                    <a:pt x="3861" y="3412"/>
                  </a:lnTo>
                  <a:lnTo>
                    <a:pt x="3821" y="3412"/>
                  </a:lnTo>
                  <a:lnTo>
                    <a:pt x="3805" y="3412"/>
                  </a:lnTo>
                  <a:lnTo>
                    <a:pt x="3791" y="3410"/>
                  </a:lnTo>
                  <a:lnTo>
                    <a:pt x="3841" y="3340"/>
                  </a:lnTo>
                  <a:close/>
                  <a:moveTo>
                    <a:pt x="1644" y="3305"/>
                  </a:moveTo>
                  <a:lnTo>
                    <a:pt x="1274" y="3804"/>
                  </a:lnTo>
                  <a:lnTo>
                    <a:pt x="1242" y="3799"/>
                  </a:lnTo>
                  <a:lnTo>
                    <a:pt x="1209" y="3792"/>
                  </a:lnTo>
                  <a:lnTo>
                    <a:pt x="1305" y="3665"/>
                  </a:lnTo>
                  <a:lnTo>
                    <a:pt x="1334" y="3642"/>
                  </a:lnTo>
                  <a:lnTo>
                    <a:pt x="1363" y="3613"/>
                  </a:lnTo>
                  <a:lnTo>
                    <a:pt x="1397" y="3582"/>
                  </a:lnTo>
                  <a:lnTo>
                    <a:pt x="1437" y="3544"/>
                  </a:lnTo>
                  <a:lnTo>
                    <a:pt x="1483" y="3501"/>
                  </a:lnTo>
                  <a:lnTo>
                    <a:pt x="1517" y="3459"/>
                  </a:lnTo>
                  <a:lnTo>
                    <a:pt x="1548" y="3417"/>
                  </a:lnTo>
                  <a:lnTo>
                    <a:pt x="1577" y="3378"/>
                  </a:lnTo>
                  <a:lnTo>
                    <a:pt x="1607" y="3340"/>
                  </a:lnTo>
                  <a:lnTo>
                    <a:pt x="1644" y="3305"/>
                  </a:lnTo>
                  <a:close/>
                  <a:moveTo>
                    <a:pt x="3794" y="3224"/>
                  </a:moveTo>
                  <a:lnTo>
                    <a:pt x="3803" y="3260"/>
                  </a:lnTo>
                  <a:lnTo>
                    <a:pt x="3814" y="3293"/>
                  </a:lnTo>
                  <a:lnTo>
                    <a:pt x="3744" y="3392"/>
                  </a:lnTo>
                  <a:lnTo>
                    <a:pt x="3731" y="3379"/>
                  </a:lnTo>
                  <a:lnTo>
                    <a:pt x="3716" y="3363"/>
                  </a:lnTo>
                  <a:lnTo>
                    <a:pt x="3704" y="3345"/>
                  </a:lnTo>
                  <a:lnTo>
                    <a:pt x="3794" y="3224"/>
                  </a:lnTo>
                  <a:close/>
                  <a:moveTo>
                    <a:pt x="3137" y="3195"/>
                  </a:moveTo>
                  <a:lnTo>
                    <a:pt x="3137" y="3228"/>
                  </a:lnTo>
                  <a:lnTo>
                    <a:pt x="3132" y="3267"/>
                  </a:lnTo>
                  <a:lnTo>
                    <a:pt x="3124" y="3311"/>
                  </a:lnTo>
                  <a:lnTo>
                    <a:pt x="2636" y="3972"/>
                  </a:lnTo>
                  <a:lnTo>
                    <a:pt x="2623" y="3936"/>
                  </a:lnTo>
                  <a:lnTo>
                    <a:pt x="2616" y="3900"/>
                  </a:lnTo>
                  <a:lnTo>
                    <a:pt x="3137" y="3195"/>
                  </a:lnTo>
                  <a:close/>
                  <a:moveTo>
                    <a:pt x="1054" y="3190"/>
                  </a:moveTo>
                  <a:lnTo>
                    <a:pt x="1019" y="3237"/>
                  </a:lnTo>
                  <a:lnTo>
                    <a:pt x="996" y="3228"/>
                  </a:lnTo>
                  <a:lnTo>
                    <a:pt x="977" y="3219"/>
                  </a:lnTo>
                  <a:lnTo>
                    <a:pt x="963" y="3211"/>
                  </a:lnTo>
                  <a:lnTo>
                    <a:pt x="959" y="3210"/>
                  </a:lnTo>
                  <a:lnTo>
                    <a:pt x="956" y="3208"/>
                  </a:lnTo>
                  <a:lnTo>
                    <a:pt x="954" y="3206"/>
                  </a:lnTo>
                  <a:lnTo>
                    <a:pt x="954" y="3206"/>
                  </a:lnTo>
                  <a:lnTo>
                    <a:pt x="954" y="3206"/>
                  </a:lnTo>
                  <a:lnTo>
                    <a:pt x="954" y="3206"/>
                  </a:lnTo>
                  <a:lnTo>
                    <a:pt x="956" y="3206"/>
                  </a:lnTo>
                  <a:lnTo>
                    <a:pt x="958" y="3204"/>
                  </a:lnTo>
                  <a:lnTo>
                    <a:pt x="963" y="3204"/>
                  </a:lnTo>
                  <a:lnTo>
                    <a:pt x="970" y="3202"/>
                  </a:lnTo>
                  <a:lnTo>
                    <a:pt x="983" y="3201"/>
                  </a:lnTo>
                  <a:lnTo>
                    <a:pt x="1001" y="3197"/>
                  </a:lnTo>
                  <a:lnTo>
                    <a:pt x="1023" y="3193"/>
                  </a:lnTo>
                  <a:lnTo>
                    <a:pt x="1054" y="3190"/>
                  </a:lnTo>
                  <a:close/>
                  <a:moveTo>
                    <a:pt x="3325" y="3125"/>
                  </a:moveTo>
                  <a:lnTo>
                    <a:pt x="3324" y="3164"/>
                  </a:lnTo>
                  <a:lnTo>
                    <a:pt x="3318" y="3204"/>
                  </a:lnTo>
                  <a:lnTo>
                    <a:pt x="3309" y="3244"/>
                  </a:lnTo>
                  <a:lnTo>
                    <a:pt x="3258" y="3314"/>
                  </a:lnTo>
                  <a:lnTo>
                    <a:pt x="3257" y="3305"/>
                  </a:lnTo>
                  <a:lnTo>
                    <a:pt x="3255" y="3296"/>
                  </a:lnTo>
                  <a:lnTo>
                    <a:pt x="3253" y="3286"/>
                  </a:lnTo>
                  <a:lnTo>
                    <a:pt x="3237" y="3244"/>
                  </a:lnTo>
                  <a:lnTo>
                    <a:pt x="3325" y="3125"/>
                  </a:lnTo>
                  <a:close/>
                  <a:moveTo>
                    <a:pt x="2248" y="3123"/>
                  </a:moveTo>
                  <a:lnTo>
                    <a:pt x="2274" y="3123"/>
                  </a:lnTo>
                  <a:lnTo>
                    <a:pt x="2301" y="3123"/>
                  </a:lnTo>
                  <a:lnTo>
                    <a:pt x="2317" y="3123"/>
                  </a:lnTo>
                  <a:lnTo>
                    <a:pt x="2140" y="3363"/>
                  </a:lnTo>
                  <a:lnTo>
                    <a:pt x="2091" y="3407"/>
                  </a:lnTo>
                  <a:lnTo>
                    <a:pt x="2038" y="3457"/>
                  </a:lnTo>
                  <a:lnTo>
                    <a:pt x="1979" y="3513"/>
                  </a:lnTo>
                  <a:lnTo>
                    <a:pt x="1913" y="3573"/>
                  </a:lnTo>
                  <a:lnTo>
                    <a:pt x="2248" y="3123"/>
                  </a:lnTo>
                  <a:close/>
                  <a:moveTo>
                    <a:pt x="2462" y="3112"/>
                  </a:moveTo>
                  <a:lnTo>
                    <a:pt x="2332" y="3287"/>
                  </a:lnTo>
                  <a:lnTo>
                    <a:pt x="2301" y="3291"/>
                  </a:lnTo>
                  <a:lnTo>
                    <a:pt x="2265" y="3296"/>
                  </a:lnTo>
                  <a:lnTo>
                    <a:pt x="2259" y="3296"/>
                  </a:lnTo>
                  <a:lnTo>
                    <a:pt x="2256" y="3298"/>
                  </a:lnTo>
                  <a:lnTo>
                    <a:pt x="2250" y="3300"/>
                  </a:lnTo>
                  <a:lnTo>
                    <a:pt x="2382" y="3119"/>
                  </a:lnTo>
                  <a:lnTo>
                    <a:pt x="2462" y="3112"/>
                  </a:lnTo>
                  <a:close/>
                  <a:moveTo>
                    <a:pt x="2122" y="3110"/>
                  </a:moveTo>
                  <a:lnTo>
                    <a:pt x="2154" y="3114"/>
                  </a:lnTo>
                  <a:lnTo>
                    <a:pt x="2189" y="3117"/>
                  </a:lnTo>
                  <a:lnTo>
                    <a:pt x="1779" y="3670"/>
                  </a:lnTo>
                  <a:lnTo>
                    <a:pt x="1723" y="3698"/>
                  </a:lnTo>
                  <a:lnTo>
                    <a:pt x="1667" y="3721"/>
                  </a:lnTo>
                  <a:lnTo>
                    <a:pt x="2122" y="3110"/>
                  </a:lnTo>
                  <a:close/>
                  <a:moveTo>
                    <a:pt x="2004" y="3085"/>
                  </a:moveTo>
                  <a:lnTo>
                    <a:pt x="2035" y="3094"/>
                  </a:lnTo>
                  <a:lnTo>
                    <a:pt x="2067" y="3101"/>
                  </a:lnTo>
                  <a:lnTo>
                    <a:pt x="1584" y="3752"/>
                  </a:lnTo>
                  <a:lnTo>
                    <a:pt x="1537" y="3764"/>
                  </a:lnTo>
                  <a:lnTo>
                    <a:pt x="1493" y="3773"/>
                  </a:lnTo>
                  <a:lnTo>
                    <a:pt x="2004" y="3085"/>
                  </a:lnTo>
                  <a:close/>
                  <a:moveTo>
                    <a:pt x="2621" y="3079"/>
                  </a:moveTo>
                  <a:lnTo>
                    <a:pt x="2342" y="3455"/>
                  </a:lnTo>
                  <a:lnTo>
                    <a:pt x="2357" y="3414"/>
                  </a:lnTo>
                  <a:lnTo>
                    <a:pt x="2373" y="3378"/>
                  </a:lnTo>
                  <a:lnTo>
                    <a:pt x="2391" y="3347"/>
                  </a:lnTo>
                  <a:lnTo>
                    <a:pt x="2406" y="3323"/>
                  </a:lnTo>
                  <a:lnTo>
                    <a:pt x="2420" y="3305"/>
                  </a:lnTo>
                  <a:lnTo>
                    <a:pt x="2429" y="3295"/>
                  </a:lnTo>
                  <a:lnTo>
                    <a:pt x="2431" y="3291"/>
                  </a:lnTo>
                  <a:lnTo>
                    <a:pt x="2428" y="3291"/>
                  </a:lnTo>
                  <a:lnTo>
                    <a:pt x="2415" y="3289"/>
                  </a:lnTo>
                  <a:lnTo>
                    <a:pt x="2395" y="3286"/>
                  </a:lnTo>
                  <a:lnTo>
                    <a:pt x="2533" y="3101"/>
                  </a:lnTo>
                  <a:lnTo>
                    <a:pt x="2621" y="3079"/>
                  </a:lnTo>
                  <a:close/>
                  <a:moveTo>
                    <a:pt x="3773" y="3070"/>
                  </a:moveTo>
                  <a:lnTo>
                    <a:pt x="3778" y="3112"/>
                  </a:lnTo>
                  <a:lnTo>
                    <a:pt x="3782" y="3154"/>
                  </a:lnTo>
                  <a:lnTo>
                    <a:pt x="3675" y="3302"/>
                  </a:lnTo>
                  <a:lnTo>
                    <a:pt x="3673" y="3298"/>
                  </a:lnTo>
                  <a:lnTo>
                    <a:pt x="3669" y="3295"/>
                  </a:lnTo>
                  <a:lnTo>
                    <a:pt x="3668" y="3291"/>
                  </a:lnTo>
                  <a:lnTo>
                    <a:pt x="3655" y="3269"/>
                  </a:lnTo>
                  <a:lnTo>
                    <a:pt x="3640" y="3248"/>
                  </a:lnTo>
                  <a:lnTo>
                    <a:pt x="3773" y="3070"/>
                  </a:lnTo>
                  <a:close/>
                  <a:moveTo>
                    <a:pt x="1895" y="3052"/>
                  </a:moveTo>
                  <a:lnTo>
                    <a:pt x="1924" y="3061"/>
                  </a:lnTo>
                  <a:lnTo>
                    <a:pt x="1953" y="3070"/>
                  </a:lnTo>
                  <a:lnTo>
                    <a:pt x="1421" y="3788"/>
                  </a:lnTo>
                  <a:lnTo>
                    <a:pt x="1376" y="3795"/>
                  </a:lnTo>
                  <a:lnTo>
                    <a:pt x="1340" y="3801"/>
                  </a:lnTo>
                  <a:lnTo>
                    <a:pt x="1765" y="3226"/>
                  </a:lnTo>
                  <a:lnTo>
                    <a:pt x="1794" y="3208"/>
                  </a:lnTo>
                  <a:lnTo>
                    <a:pt x="1819" y="3193"/>
                  </a:lnTo>
                  <a:lnTo>
                    <a:pt x="1837" y="3182"/>
                  </a:lnTo>
                  <a:lnTo>
                    <a:pt x="1848" y="3177"/>
                  </a:lnTo>
                  <a:lnTo>
                    <a:pt x="1852" y="3173"/>
                  </a:lnTo>
                  <a:lnTo>
                    <a:pt x="1848" y="3172"/>
                  </a:lnTo>
                  <a:lnTo>
                    <a:pt x="1834" y="3168"/>
                  </a:lnTo>
                  <a:lnTo>
                    <a:pt x="1812" y="3163"/>
                  </a:lnTo>
                  <a:lnTo>
                    <a:pt x="1895" y="3052"/>
                  </a:lnTo>
                  <a:close/>
                  <a:moveTo>
                    <a:pt x="1292" y="3049"/>
                  </a:moveTo>
                  <a:lnTo>
                    <a:pt x="1131" y="3266"/>
                  </a:lnTo>
                  <a:lnTo>
                    <a:pt x="1099" y="3260"/>
                  </a:lnTo>
                  <a:lnTo>
                    <a:pt x="1068" y="3253"/>
                  </a:lnTo>
                  <a:lnTo>
                    <a:pt x="1131" y="3164"/>
                  </a:lnTo>
                  <a:lnTo>
                    <a:pt x="1169" y="3145"/>
                  </a:lnTo>
                  <a:lnTo>
                    <a:pt x="1206" y="3117"/>
                  </a:lnTo>
                  <a:lnTo>
                    <a:pt x="1247" y="3087"/>
                  </a:lnTo>
                  <a:lnTo>
                    <a:pt x="1292" y="3049"/>
                  </a:lnTo>
                  <a:close/>
                  <a:moveTo>
                    <a:pt x="2811" y="3009"/>
                  </a:moveTo>
                  <a:lnTo>
                    <a:pt x="2294" y="3703"/>
                  </a:lnTo>
                  <a:lnTo>
                    <a:pt x="2294" y="3676"/>
                  </a:lnTo>
                  <a:lnTo>
                    <a:pt x="2295" y="3647"/>
                  </a:lnTo>
                  <a:lnTo>
                    <a:pt x="2299" y="3620"/>
                  </a:lnTo>
                  <a:lnTo>
                    <a:pt x="2304" y="3593"/>
                  </a:lnTo>
                  <a:lnTo>
                    <a:pt x="2703" y="3052"/>
                  </a:lnTo>
                  <a:lnTo>
                    <a:pt x="2757" y="3031"/>
                  </a:lnTo>
                  <a:lnTo>
                    <a:pt x="2811" y="3009"/>
                  </a:lnTo>
                  <a:close/>
                  <a:moveTo>
                    <a:pt x="1792" y="3005"/>
                  </a:moveTo>
                  <a:lnTo>
                    <a:pt x="1819" y="3020"/>
                  </a:lnTo>
                  <a:lnTo>
                    <a:pt x="1846" y="3032"/>
                  </a:lnTo>
                  <a:lnTo>
                    <a:pt x="1754" y="3157"/>
                  </a:lnTo>
                  <a:lnTo>
                    <a:pt x="1738" y="3159"/>
                  </a:lnTo>
                  <a:lnTo>
                    <a:pt x="1723" y="3159"/>
                  </a:lnTo>
                  <a:lnTo>
                    <a:pt x="1698" y="3163"/>
                  </a:lnTo>
                  <a:lnTo>
                    <a:pt x="1669" y="3172"/>
                  </a:lnTo>
                  <a:lnTo>
                    <a:pt x="1792" y="3005"/>
                  </a:lnTo>
                  <a:close/>
                  <a:moveTo>
                    <a:pt x="3315" y="2960"/>
                  </a:moveTo>
                  <a:lnTo>
                    <a:pt x="3316" y="2982"/>
                  </a:lnTo>
                  <a:lnTo>
                    <a:pt x="3320" y="3013"/>
                  </a:lnTo>
                  <a:lnTo>
                    <a:pt x="3322" y="3047"/>
                  </a:lnTo>
                  <a:lnTo>
                    <a:pt x="3208" y="3201"/>
                  </a:lnTo>
                  <a:lnTo>
                    <a:pt x="3190" y="3175"/>
                  </a:lnTo>
                  <a:lnTo>
                    <a:pt x="3170" y="3154"/>
                  </a:lnTo>
                  <a:lnTo>
                    <a:pt x="3315" y="2960"/>
                  </a:lnTo>
                  <a:close/>
                  <a:moveTo>
                    <a:pt x="1694" y="2955"/>
                  </a:moveTo>
                  <a:lnTo>
                    <a:pt x="1720" y="2969"/>
                  </a:lnTo>
                  <a:lnTo>
                    <a:pt x="1747" y="2986"/>
                  </a:lnTo>
                  <a:lnTo>
                    <a:pt x="1591" y="3193"/>
                  </a:lnTo>
                  <a:lnTo>
                    <a:pt x="1546" y="3208"/>
                  </a:lnTo>
                  <a:lnTo>
                    <a:pt x="1495" y="3224"/>
                  </a:lnTo>
                  <a:lnTo>
                    <a:pt x="1694" y="2955"/>
                  </a:lnTo>
                  <a:close/>
                  <a:moveTo>
                    <a:pt x="3754" y="2913"/>
                  </a:moveTo>
                  <a:lnTo>
                    <a:pt x="3758" y="2955"/>
                  </a:lnTo>
                  <a:lnTo>
                    <a:pt x="3764" y="2998"/>
                  </a:lnTo>
                  <a:lnTo>
                    <a:pt x="3611" y="3202"/>
                  </a:lnTo>
                  <a:lnTo>
                    <a:pt x="3595" y="3175"/>
                  </a:lnTo>
                  <a:lnTo>
                    <a:pt x="3577" y="3150"/>
                  </a:lnTo>
                  <a:lnTo>
                    <a:pt x="3754" y="2913"/>
                  </a:lnTo>
                  <a:close/>
                  <a:moveTo>
                    <a:pt x="1604" y="2893"/>
                  </a:moveTo>
                  <a:lnTo>
                    <a:pt x="1653" y="2928"/>
                  </a:lnTo>
                  <a:lnTo>
                    <a:pt x="1419" y="3242"/>
                  </a:lnTo>
                  <a:lnTo>
                    <a:pt x="1376" y="3253"/>
                  </a:lnTo>
                  <a:lnTo>
                    <a:pt x="1332" y="3260"/>
                  </a:lnTo>
                  <a:lnTo>
                    <a:pt x="1604" y="2893"/>
                  </a:lnTo>
                  <a:close/>
                  <a:moveTo>
                    <a:pt x="3079" y="2826"/>
                  </a:moveTo>
                  <a:lnTo>
                    <a:pt x="2695" y="3347"/>
                  </a:lnTo>
                  <a:lnTo>
                    <a:pt x="2683" y="3343"/>
                  </a:lnTo>
                  <a:lnTo>
                    <a:pt x="2668" y="3347"/>
                  </a:lnTo>
                  <a:lnTo>
                    <a:pt x="2650" y="3358"/>
                  </a:lnTo>
                  <a:lnTo>
                    <a:pt x="2628" y="3374"/>
                  </a:lnTo>
                  <a:lnTo>
                    <a:pt x="2600" y="3396"/>
                  </a:lnTo>
                  <a:lnTo>
                    <a:pt x="2563" y="3423"/>
                  </a:lnTo>
                  <a:lnTo>
                    <a:pt x="2914" y="2949"/>
                  </a:lnTo>
                  <a:lnTo>
                    <a:pt x="2972" y="2913"/>
                  </a:lnTo>
                  <a:lnTo>
                    <a:pt x="3027" y="2872"/>
                  </a:lnTo>
                  <a:lnTo>
                    <a:pt x="3079" y="2826"/>
                  </a:lnTo>
                  <a:close/>
                  <a:moveTo>
                    <a:pt x="1522" y="2825"/>
                  </a:moveTo>
                  <a:lnTo>
                    <a:pt x="1542" y="2845"/>
                  </a:lnTo>
                  <a:lnTo>
                    <a:pt x="1566" y="2864"/>
                  </a:lnTo>
                  <a:lnTo>
                    <a:pt x="1263" y="3269"/>
                  </a:lnTo>
                  <a:lnTo>
                    <a:pt x="1258" y="3269"/>
                  </a:lnTo>
                  <a:lnTo>
                    <a:pt x="1222" y="3273"/>
                  </a:lnTo>
                  <a:lnTo>
                    <a:pt x="1189" y="3273"/>
                  </a:lnTo>
                  <a:lnTo>
                    <a:pt x="1403" y="2984"/>
                  </a:lnTo>
                  <a:lnTo>
                    <a:pt x="1439" y="2939"/>
                  </a:lnTo>
                  <a:lnTo>
                    <a:pt x="1522" y="2825"/>
                  </a:lnTo>
                  <a:close/>
                  <a:moveTo>
                    <a:pt x="3735" y="2758"/>
                  </a:moveTo>
                  <a:lnTo>
                    <a:pt x="3735" y="2765"/>
                  </a:lnTo>
                  <a:lnTo>
                    <a:pt x="3735" y="2772"/>
                  </a:lnTo>
                  <a:lnTo>
                    <a:pt x="3736" y="2779"/>
                  </a:lnTo>
                  <a:lnTo>
                    <a:pt x="3740" y="2810"/>
                  </a:lnTo>
                  <a:lnTo>
                    <a:pt x="3745" y="2841"/>
                  </a:lnTo>
                  <a:lnTo>
                    <a:pt x="3548" y="3107"/>
                  </a:lnTo>
                  <a:lnTo>
                    <a:pt x="3512" y="3058"/>
                  </a:lnTo>
                  <a:lnTo>
                    <a:pt x="3735" y="2758"/>
                  </a:lnTo>
                  <a:close/>
                  <a:moveTo>
                    <a:pt x="1443" y="2747"/>
                  </a:moveTo>
                  <a:lnTo>
                    <a:pt x="1464" y="2769"/>
                  </a:lnTo>
                  <a:lnTo>
                    <a:pt x="1484" y="2792"/>
                  </a:lnTo>
                  <a:lnTo>
                    <a:pt x="1392" y="2917"/>
                  </a:lnTo>
                  <a:lnTo>
                    <a:pt x="1365" y="2906"/>
                  </a:lnTo>
                  <a:lnTo>
                    <a:pt x="1332" y="2897"/>
                  </a:lnTo>
                  <a:lnTo>
                    <a:pt x="1443" y="2747"/>
                  </a:lnTo>
                  <a:close/>
                  <a:moveTo>
                    <a:pt x="1372" y="2660"/>
                  </a:moveTo>
                  <a:lnTo>
                    <a:pt x="1390" y="2685"/>
                  </a:lnTo>
                  <a:lnTo>
                    <a:pt x="1410" y="2709"/>
                  </a:lnTo>
                  <a:lnTo>
                    <a:pt x="1280" y="2884"/>
                  </a:lnTo>
                  <a:lnTo>
                    <a:pt x="1276" y="2882"/>
                  </a:lnTo>
                  <a:lnTo>
                    <a:pt x="1273" y="2881"/>
                  </a:lnTo>
                  <a:lnTo>
                    <a:pt x="1269" y="2881"/>
                  </a:lnTo>
                  <a:lnTo>
                    <a:pt x="1215" y="2872"/>
                  </a:lnTo>
                  <a:lnTo>
                    <a:pt x="1372" y="2660"/>
                  </a:lnTo>
                  <a:close/>
                  <a:moveTo>
                    <a:pt x="3706" y="2613"/>
                  </a:moveTo>
                  <a:lnTo>
                    <a:pt x="3713" y="2649"/>
                  </a:lnTo>
                  <a:lnTo>
                    <a:pt x="3722" y="2689"/>
                  </a:lnTo>
                  <a:lnTo>
                    <a:pt x="3479" y="3016"/>
                  </a:lnTo>
                  <a:lnTo>
                    <a:pt x="3459" y="2995"/>
                  </a:lnTo>
                  <a:lnTo>
                    <a:pt x="3438" y="2973"/>
                  </a:lnTo>
                  <a:lnTo>
                    <a:pt x="3706" y="2613"/>
                  </a:lnTo>
                  <a:close/>
                  <a:moveTo>
                    <a:pt x="425" y="2577"/>
                  </a:moveTo>
                  <a:lnTo>
                    <a:pt x="268" y="2789"/>
                  </a:lnTo>
                  <a:lnTo>
                    <a:pt x="219" y="2756"/>
                  </a:lnTo>
                  <a:lnTo>
                    <a:pt x="351" y="2581"/>
                  </a:lnTo>
                  <a:lnTo>
                    <a:pt x="389" y="2579"/>
                  </a:lnTo>
                  <a:lnTo>
                    <a:pt x="425" y="2577"/>
                  </a:lnTo>
                  <a:close/>
                  <a:moveTo>
                    <a:pt x="1309" y="2564"/>
                  </a:moveTo>
                  <a:lnTo>
                    <a:pt x="1325" y="2592"/>
                  </a:lnTo>
                  <a:lnTo>
                    <a:pt x="1343" y="2617"/>
                  </a:lnTo>
                  <a:lnTo>
                    <a:pt x="1157" y="2868"/>
                  </a:lnTo>
                  <a:lnTo>
                    <a:pt x="1122" y="2866"/>
                  </a:lnTo>
                  <a:lnTo>
                    <a:pt x="1086" y="2864"/>
                  </a:lnTo>
                  <a:lnTo>
                    <a:pt x="1309" y="2564"/>
                  </a:lnTo>
                  <a:close/>
                  <a:moveTo>
                    <a:pt x="228" y="2564"/>
                  </a:moveTo>
                  <a:lnTo>
                    <a:pt x="261" y="2570"/>
                  </a:lnTo>
                  <a:lnTo>
                    <a:pt x="293" y="2577"/>
                  </a:lnTo>
                  <a:lnTo>
                    <a:pt x="183" y="2723"/>
                  </a:lnTo>
                  <a:lnTo>
                    <a:pt x="161" y="2702"/>
                  </a:lnTo>
                  <a:lnTo>
                    <a:pt x="141" y="2680"/>
                  </a:lnTo>
                  <a:lnTo>
                    <a:pt x="228" y="2564"/>
                  </a:lnTo>
                  <a:close/>
                  <a:moveTo>
                    <a:pt x="594" y="2534"/>
                  </a:moveTo>
                  <a:lnTo>
                    <a:pt x="369" y="2836"/>
                  </a:lnTo>
                  <a:lnTo>
                    <a:pt x="340" y="2826"/>
                  </a:lnTo>
                  <a:lnTo>
                    <a:pt x="313" y="2814"/>
                  </a:lnTo>
                  <a:lnTo>
                    <a:pt x="498" y="2564"/>
                  </a:lnTo>
                  <a:lnTo>
                    <a:pt x="550" y="2548"/>
                  </a:lnTo>
                  <a:lnTo>
                    <a:pt x="594" y="2534"/>
                  </a:lnTo>
                  <a:close/>
                  <a:moveTo>
                    <a:pt x="118" y="2528"/>
                  </a:moveTo>
                  <a:lnTo>
                    <a:pt x="147" y="2539"/>
                  </a:lnTo>
                  <a:lnTo>
                    <a:pt x="174" y="2548"/>
                  </a:lnTo>
                  <a:lnTo>
                    <a:pt x="109" y="2642"/>
                  </a:lnTo>
                  <a:lnTo>
                    <a:pt x="89" y="2617"/>
                  </a:lnTo>
                  <a:lnTo>
                    <a:pt x="72" y="2592"/>
                  </a:lnTo>
                  <a:lnTo>
                    <a:pt x="118" y="2528"/>
                  </a:lnTo>
                  <a:close/>
                  <a:moveTo>
                    <a:pt x="3657" y="2496"/>
                  </a:moveTo>
                  <a:lnTo>
                    <a:pt x="3671" y="2525"/>
                  </a:lnTo>
                  <a:lnTo>
                    <a:pt x="3686" y="2557"/>
                  </a:lnTo>
                  <a:lnTo>
                    <a:pt x="3400" y="2944"/>
                  </a:lnTo>
                  <a:lnTo>
                    <a:pt x="3376" y="2931"/>
                  </a:lnTo>
                  <a:lnTo>
                    <a:pt x="3356" y="2926"/>
                  </a:lnTo>
                  <a:lnTo>
                    <a:pt x="3340" y="2922"/>
                  </a:lnTo>
                  <a:lnTo>
                    <a:pt x="3657" y="2496"/>
                  </a:lnTo>
                  <a:close/>
                  <a:moveTo>
                    <a:pt x="0" y="2469"/>
                  </a:moveTo>
                  <a:lnTo>
                    <a:pt x="2" y="2469"/>
                  </a:lnTo>
                  <a:lnTo>
                    <a:pt x="4" y="2470"/>
                  </a:lnTo>
                  <a:lnTo>
                    <a:pt x="7" y="2472"/>
                  </a:lnTo>
                  <a:lnTo>
                    <a:pt x="13" y="2476"/>
                  </a:lnTo>
                  <a:lnTo>
                    <a:pt x="18" y="2479"/>
                  </a:lnTo>
                  <a:lnTo>
                    <a:pt x="32" y="2487"/>
                  </a:lnTo>
                  <a:lnTo>
                    <a:pt x="51" y="2496"/>
                  </a:lnTo>
                  <a:lnTo>
                    <a:pt x="72" y="2507"/>
                  </a:lnTo>
                  <a:lnTo>
                    <a:pt x="42" y="2548"/>
                  </a:lnTo>
                  <a:lnTo>
                    <a:pt x="29" y="2525"/>
                  </a:lnTo>
                  <a:lnTo>
                    <a:pt x="18" y="2507"/>
                  </a:lnTo>
                  <a:lnTo>
                    <a:pt x="11" y="2490"/>
                  </a:lnTo>
                  <a:lnTo>
                    <a:pt x="7" y="2483"/>
                  </a:lnTo>
                  <a:lnTo>
                    <a:pt x="4" y="2478"/>
                  </a:lnTo>
                  <a:lnTo>
                    <a:pt x="2" y="2472"/>
                  </a:lnTo>
                  <a:lnTo>
                    <a:pt x="0" y="2470"/>
                  </a:lnTo>
                  <a:lnTo>
                    <a:pt x="0" y="2469"/>
                  </a:lnTo>
                  <a:close/>
                  <a:moveTo>
                    <a:pt x="3821" y="2458"/>
                  </a:moveTo>
                  <a:lnTo>
                    <a:pt x="3831" y="2479"/>
                  </a:lnTo>
                  <a:lnTo>
                    <a:pt x="3840" y="2503"/>
                  </a:lnTo>
                  <a:lnTo>
                    <a:pt x="3847" y="2521"/>
                  </a:lnTo>
                  <a:lnTo>
                    <a:pt x="3850" y="2530"/>
                  </a:lnTo>
                  <a:lnTo>
                    <a:pt x="3854" y="2535"/>
                  </a:lnTo>
                  <a:lnTo>
                    <a:pt x="3856" y="2541"/>
                  </a:lnTo>
                  <a:lnTo>
                    <a:pt x="3858" y="2545"/>
                  </a:lnTo>
                  <a:lnTo>
                    <a:pt x="3858" y="2545"/>
                  </a:lnTo>
                  <a:lnTo>
                    <a:pt x="3856" y="2545"/>
                  </a:lnTo>
                  <a:lnTo>
                    <a:pt x="3854" y="2545"/>
                  </a:lnTo>
                  <a:lnTo>
                    <a:pt x="3849" y="2543"/>
                  </a:lnTo>
                  <a:lnTo>
                    <a:pt x="3841" y="2541"/>
                  </a:lnTo>
                  <a:lnTo>
                    <a:pt x="3832" y="2539"/>
                  </a:lnTo>
                  <a:lnTo>
                    <a:pt x="3809" y="2528"/>
                  </a:lnTo>
                  <a:lnTo>
                    <a:pt x="3778" y="2514"/>
                  </a:lnTo>
                  <a:lnTo>
                    <a:pt x="3821" y="2458"/>
                  </a:lnTo>
                  <a:close/>
                  <a:moveTo>
                    <a:pt x="1254" y="2458"/>
                  </a:moveTo>
                  <a:lnTo>
                    <a:pt x="1267" y="2487"/>
                  </a:lnTo>
                  <a:lnTo>
                    <a:pt x="1282" y="2516"/>
                  </a:lnTo>
                  <a:lnTo>
                    <a:pt x="1025" y="2864"/>
                  </a:lnTo>
                  <a:lnTo>
                    <a:pt x="952" y="2864"/>
                  </a:lnTo>
                  <a:lnTo>
                    <a:pt x="1254" y="2458"/>
                  </a:lnTo>
                  <a:close/>
                  <a:moveTo>
                    <a:pt x="802" y="2434"/>
                  </a:moveTo>
                  <a:lnTo>
                    <a:pt x="489" y="2857"/>
                  </a:lnTo>
                  <a:lnTo>
                    <a:pt x="481" y="2855"/>
                  </a:lnTo>
                  <a:lnTo>
                    <a:pt x="472" y="2855"/>
                  </a:lnTo>
                  <a:lnTo>
                    <a:pt x="463" y="2855"/>
                  </a:lnTo>
                  <a:lnTo>
                    <a:pt x="420" y="2850"/>
                  </a:lnTo>
                  <a:lnTo>
                    <a:pt x="699" y="2474"/>
                  </a:lnTo>
                  <a:lnTo>
                    <a:pt x="720" y="2461"/>
                  </a:lnTo>
                  <a:lnTo>
                    <a:pt x="744" y="2451"/>
                  </a:lnTo>
                  <a:lnTo>
                    <a:pt x="769" y="2442"/>
                  </a:lnTo>
                  <a:lnTo>
                    <a:pt x="802" y="2434"/>
                  </a:lnTo>
                  <a:close/>
                  <a:moveTo>
                    <a:pt x="867" y="2429"/>
                  </a:moveTo>
                  <a:lnTo>
                    <a:pt x="905" y="2432"/>
                  </a:lnTo>
                  <a:lnTo>
                    <a:pt x="936" y="2438"/>
                  </a:lnTo>
                  <a:lnTo>
                    <a:pt x="619" y="2864"/>
                  </a:lnTo>
                  <a:lnTo>
                    <a:pt x="583" y="2863"/>
                  </a:lnTo>
                  <a:lnTo>
                    <a:pt x="548" y="2859"/>
                  </a:lnTo>
                  <a:lnTo>
                    <a:pt x="867" y="2429"/>
                  </a:lnTo>
                  <a:close/>
                  <a:moveTo>
                    <a:pt x="4573" y="2353"/>
                  </a:moveTo>
                  <a:lnTo>
                    <a:pt x="4589" y="2387"/>
                  </a:lnTo>
                  <a:lnTo>
                    <a:pt x="4600" y="2418"/>
                  </a:lnTo>
                  <a:lnTo>
                    <a:pt x="4605" y="2445"/>
                  </a:lnTo>
                  <a:lnTo>
                    <a:pt x="4609" y="2465"/>
                  </a:lnTo>
                  <a:lnTo>
                    <a:pt x="4611" y="2479"/>
                  </a:lnTo>
                  <a:lnTo>
                    <a:pt x="4611" y="2485"/>
                  </a:lnTo>
                  <a:lnTo>
                    <a:pt x="4611" y="2485"/>
                  </a:lnTo>
                  <a:lnTo>
                    <a:pt x="4609" y="2483"/>
                  </a:lnTo>
                  <a:lnTo>
                    <a:pt x="4605" y="2481"/>
                  </a:lnTo>
                  <a:lnTo>
                    <a:pt x="4598" y="2476"/>
                  </a:lnTo>
                  <a:lnTo>
                    <a:pt x="4587" y="2469"/>
                  </a:lnTo>
                  <a:lnTo>
                    <a:pt x="4571" y="2458"/>
                  </a:lnTo>
                  <a:lnTo>
                    <a:pt x="4551" y="2443"/>
                  </a:lnTo>
                  <a:lnTo>
                    <a:pt x="4524" y="2423"/>
                  </a:lnTo>
                  <a:lnTo>
                    <a:pt x="4524" y="2423"/>
                  </a:lnTo>
                  <a:lnTo>
                    <a:pt x="4524" y="2423"/>
                  </a:lnTo>
                  <a:lnTo>
                    <a:pt x="4522" y="2422"/>
                  </a:lnTo>
                  <a:lnTo>
                    <a:pt x="4573" y="2353"/>
                  </a:lnTo>
                  <a:close/>
                  <a:moveTo>
                    <a:pt x="3774" y="2339"/>
                  </a:moveTo>
                  <a:lnTo>
                    <a:pt x="3782" y="2358"/>
                  </a:lnTo>
                  <a:lnTo>
                    <a:pt x="3789" y="2378"/>
                  </a:lnTo>
                  <a:lnTo>
                    <a:pt x="3791" y="2385"/>
                  </a:lnTo>
                  <a:lnTo>
                    <a:pt x="3794" y="2393"/>
                  </a:lnTo>
                  <a:lnTo>
                    <a:pt x="3798" y="2402"/>
                  </a:lnTo>
                  <a:lnTo>
                    <a:pt x="3738" y="2487"/>
                  </a:lnTo>
                  <a:lnTo>
                    <a:pt x="3716" y="2474"/>
                  </a:lnTo>
                  <a:lnTo>
                    <a:pt x="3697" y="2467"/>
                  </a:lnTo>
                  <a:lnTo>
                    <a:pt x="3680" y="2463"/>
                  </a:lnTo>
                  <a:lnTo>
                    <a:pt x="3774" y="2339"/>
                  </a:lnTo>
                  <a:close/>
                  <a:moveTo>
                    <a:pt x="1207" y="2333"/>
                  </a:moveTo>
                  <a:lnTo>
                    <a:pt x="1231" y="2402"/>
                  </a:lnTo>
                  <a:lnTo>
                    <a:pt x="889" y="2864"/>
                  </a:lnTo>
                  <a:lnTo>
                    <a:pt x="853" y="2864"/>
                  </a:lnTo>
                  <a:lnTo>
                    <a:pt x="816" y="2866"/>
                  </a:lnTo>
                  <a:lnTo>
                    <a:pt x="1207" y="2333"/>
                  </a:lnTo>
                  <a:close/>
                  <a:moveTo>
                    <a:pt x="4502" y="2266"/>
                  </a:moveTo>
                  <a:lnTo>
                    <a:pt x="4506" y="2268"/>
                  </a:lnTo>
                  <a:lnTo>
                    <a:pt x="4508" y="2270"/>
                  </a:lnTo>
                  <a:lnTo>
                    <a:pt x="4511" y="2272"/>
                  </a:lnTo>
                  <a:lnTo>
                    <a:pt x="4529" y="2290"/>
                  </a:lnTo>
                  <a:lnTo>
                    <a:pt x="4546" y="2310"/>
                  </a:lnTo>
                  <a:lnTo>
                    <a:pt x="4480" y="2396"/>
                  </a:lnTo>
                  <a:lnTo>
                    <a:pt x="4450" y="2385"/>
                  </a:lnTo>
                  <a:lnTo>
                    <a:pt x="4419" y="2380"/>
                  </a:lnTo>
                  <a:lnTo>
                    <a:pt x="4502" y="2266"/>
                  </a:lnTo>
                  <a:close/>
                  <a:moveTo>
                    <a:pt x="4417" y="2201"/>
                  </a:moveTo>
                  <a:lnTo>
                    <a:pt x="4442" y="2217"/>
                  </a:lnTo>
                  <a:lnTo>
                    <a:pt x="4466" y="2234"/>
                  </a:lnTo>
                  <a:lnTo>
                    <a:pt x="4359" y="2378"/>
                  </a:lnTo>
                  <a:lnTo>
                    <a:pt x="4299" y="2378"/>
                  </a:lnTo>
                  <a:lnTo>
                    <a:pt x="4296" y="2378"/>
                  </a:lnTo>
                  <a:lnTo>
                    <a:pt x="4290" y="2378"/>
                  </a:lnTo>
                  <a:lnTo>
                    <a:pt x="4285" y="2376"/>
                  </a:lnTo>
                  <a:lnTo>
                    <a:pt x="4417" y="2201"/>
                  </a:lnTo>
                  <a:close/>
                  <a:moveTo>
                    <a:pt x="1175" y="2198"/>
                  </a:moveTo>
                  <a:lnTo>
                    <a:pt x="1191" y="2273"/>
                  </a:lnTo>
                  <a:lnTo>
                    <a:pt x="753" y="2866"/>
                  </a:lnTo>
                  <a:lnTo>
                    <a:pt x="717" y="2866"/>
                  </a:lnTo>
                  <a:lnTo>
                    <a:pt x="681" y="2864"/>
                  </a:lnTo>
                  <a:lnTo>
                    <a:pt x="1175" y="2198"/>
                  </a:lnTo>
                  <a:close/>
                  <a:moveTo>
                    <a:pt x="4323" y="2143"/>
                  </a:moveTo>
                  <a:lnTo>
                    <a:pt x="4350" y="2158"/>
                  </a:lnTo>
                  <a:lnTo>
                    <a:pt x="4374" y="2174"/>
                  </a:lnTo>
                  <a:lnTo>
                    <a:pt x="4227" y="2375"/>
                  </a:lnTo>
                  <a:lnTo>
                    <a:pt x="4193" y="2373"/>
                  </a:lnTo>
                  <a:lnTo>
                    <a:pt x="4158" y="2369"/>
                  </a:lnTo>
                  <a:lnTo>
                    <a:pt x="4323" y="2143"/>
                  </a:lnTo>
                  <a:close/>
                  <a:moveTo>
                    <a:pt x="4229" y="2089"/>
                  </a:moveTo>
                  <a:lnTo>
                    <a:pt x="4256" y="2104"/>
                  </a:lnTo>
                  <a:lnTo>
                    <a:pt x="4281" y="2120"/>
                  </a:lnTo>
                  <a:lnTo>
                    <a:pt x="4098" y="2364"/>
                  </a:lnTo>
                  <a:lnTo>
                    <a:pt x="4031" y="2355"/>
                  </a:lnTo>
                  <a:lnTo>
                    <a:pt x="4229" y="2089"/>
                  </a:lnTo>
                  <a:close/>
                  <a:moveTo>
                    <a:pt x="871" y="2060"/>
                  </a:moveTo>
                  <a:lnTo>
                    <a:pt x="892" y="2085"/>
                  </a:lnTo>
                  <a:lnTo>
                    <a:pt x="907" y="2111"/>
                  </a:lnTo>
                  <a:lnTo>
                    <a:pt x="771" y="2295"/>
                  </a:lnTo>
                  <a:lnTo>
                    <a:pt x="740" y="2284"/>
                  </a:lnTo>
                  <a:lnTo>
                    <a:pt x="710" y="2277"/>
                  </a:lnTo>
                  <a:lnTo>
                    <a:pt x="871" y="2060"/>
                  </a:lnTo>
                  <a:close/>
                  <a:moveTo>
                    <a:pt x="4131" y="2038"/>
                  </a:moveTo>
                  <a:lnTo>
                    <a:pt x="4158" y="2053"/>
                  </a:lnTo>
                  <a:lnTo>
                    <a:pt x="4184" y="2066"/>
                  </a:lnTo>
                  <a:lnTo>
                    <a:pt x="3977" y="2346"/>
                  </a:lnTo>
                  <a:lnTo>
                    <a:pt x="3948" y="2339"/>
                  </a:lnTo>
                  <a:lnTo>
                    <a:pt x="3917" y="2329"/>
                  </a:lnTo>
                  <a:lnTo>
                    <a:pt x="4131" y="2038"/>
                  </a:lnTo>
                  <a:close/>
                  <a:moveTo>
                    <a:pt x="328" y="2038"/>
                  </a:moveTo>
                  <a:lnTo>
                    <a:pt x="328" y="2038"/>
                  </a:lnTo>
                  <a:lnTo>
                    <a:pt x="328" y="2038"/>
                  </a:lnTo>
                  <a:lnTo>
                    <a:pt x="329" y="2038"/>
                  </a:lnTo>
                  <a:lnTo>
                    <a:pt x="331" y="2040"/>
                  </a:lnTo>
                  <a:lnTo>
                    <a:pt x="335" y="2042"/>
                  </a:lnTo>
                  <a:lnTo>
                    <a:pt x="342" y="2044"/>
                  </a:lnTo>
                  <a:lnTo>
                    <a:pt x="355" y="2051"/>
                  </a:lnTo>
                  <a:lnTo>
                    <a:pt x="375" y="2058"/>
                  </a:lnTo>
                  <a:lnTo>
                    <a:pt x="380" y="2060"/>
                  </a:lnTo>
                  <a:lnTo>
                    <a:pt x="387" y="2064"/>
                  </a:lnTo>
                  <a:lnTo>
                    <a:pt x="393" y="2066"/>
                  </a:lnTo>
                  <a:lnTo>
                    <a:pt x="398" y="2066"/>
                  </a:lnTo>
                  <a:lnTo>
                    <a:pt x="369" y="2105"/>
                  </a:lnTo>
                  <a:lnTo>
                    <a:pt x="355" y="2085"/>
                  </a:lnTo>
                  <a:lnTo>
                    <a:pt x="344" y="2067"/>
                  </a:lnTo>
                  <a:lnTo>
                    <a:pt x="335" y="2053"/>
                  </a:lnTo>
                  <a:lnTo>
                    <a:pt x="331" y="2048"/>
                  </a:lnTo>
                  <a:lnTo>
                    <a:pt x="329" y="2042"/>
                  </a:lnTo>
                  <a:lnTo>
                    <a:pt x="328" y="2040"/>
                  </a:lnTo>
                  <a:lnTo>
                    <a:pt x="328" y="2038"/>
                  </a:lnTo>
                  <a:close/>
                  <a:moveTo>
                    <a:pt x="1162" y="2033"/>
                  </a:moveTo>
                  <a:lnTo>
                    <a:pt x="1164" y="2078"/>
                  </a:lnTo>
                  <a:lnTo>
                    <a:pt x="1168" y="2125"/>
                  </a:lnTo>
                  <a:lnTo>
                    <a:pt x="949" y="2418"/>
                  </a:lnTo>
                  <a:lnTo>
                    <a:pt x="938" y="2407"/>
                  </a:lnTo>
                  <a:lnTo>
                    <a:pt x="925" y="2393"/>
                  </a:lnTo>
                  <a:lnTo>
                    <a:pt x="907" y="2375"/>
                  </a:lnTo>
                  <a:lnTo>
                    <a:pt x="1162" y="2033"/>
                  </a:lnTo>
                  <a:close/>
                  <a:moveTo>
                    <a:pt x="563" y="2029"/>
                  </a:moveTo>
                  <a:lnTo>
                    <a:pt x="445" y="2187"/>
                  </a:lnTo>
                  <a:lnTo>
                    <a:pt x="402" y="2147"/>
                  </a:lnTo>
                  <a:lnTo>
                    <a:pt x="467" y="2058"/>
                  </a:lnTo>
                  <a:lnTo>
                    <a:pt x="489" y="2051"/>
                  </a:lnTo>
                  <a:lnTo>
                    <a:pt x="512" y="2044"/>
                  </a:lnTo>
                  <a:lnTo>
                    <a:pt x="541" y="2033"/>
                  </a:lnTo>
                  <a:lnTo>
                    <a:pt x="548" y="2031"/>
                  </a:lnTo>
                  <a:lnTo>
                    <a:pt x="556" y="2029"/>
                  </a:lnTo>
                  <a:lnTo>
                    <a:pt x="563" y="2029"/>
                  </a:lnTo>
                  <a:close/>
                  <a:moveTo>
                    <a:pt x="766" y="2022"/>
                  </a:moveTo>
                  <a:lnTo>
                    <a:pt x="800" y="2026"/>
                  </a:lnTo>
                  <a:lnTo>
                    <a:pt x="827" y="2035"/>
                  </a:lnTo>
                  <a:lnTo>
                    <a:pt x="657" y="2263"/>
                  </a:lnTo>
                  <a:lnTo>
                    <a:pt x="626" y="2257"/>
                  </a:lnTo>
                  <a:lnTo>
                    <a:pt x="595" y="2250"/>
                  </a:lnTo>
                  <a:lnTo>
                    <a:pt x="766" y="2022"/>
                  </a:lnTo>
                  <a:close/>
                  <a:moveTo>
                    <a:pt x="706" y="2015"/>
                  </a:moveTo>
                  <a:lnTo>
                    <a:pt x="541" y="2239"/>
                  </a:lnTo>
                  <a:lnTo>
                    <a:pt x="541" y="2237"/>
                  </a:lnTo>
                  <a:lnTo>
                    <a:pt x="539" y="2235"/>
                  </a:lnTo>
                  <a:lnTo>
                    <a:pt x="538" y="2235"/>
                  </a:lnTo>
                  <a:lnTo>
                    <a:pt x="510" y="2228"/>
                  </a:lnTo>
                  <a:lnTo>
                    <a:pt x="485" y="2214"/>
                  </a:lnTo>
                  <a:lnTo>
                    <a:pt x="634" y="2017"/>
                  </a:lnTo>
                  <a:lnTo>
                    <a:pt x="670" y="2015"/>
                  </a:lnTo>
                  <a:lnTo>
                    <a:pt x="706" y="2015"/>
                  </a:lnTo>
                  <a:close/>
                  <a:moveTo>
                    <a:pt x="4037" y="1984"/>
                  </a:moveTo>
                  <a:lnTo>
                    <a:pt x="4060" y="2001"/>
                  </a:lnTo>
                  <a:lnTo>
                    <a:pt x="4088" y="2015"/>
                  </a:lnTo>
                  <a:lnTo>
                    <a:pt x="3865" y="2311"/>
                  </a:lnTo>
                  <a:lnTo>
                    <a:pt x="3836" y="2302"/>
                  </a:lnTo>
                  <a:lnTo>
                    <a:pt x="3809" y="2292"/>
                  </a:lnTo>
                  <a:lnTo>
                    <a:pt x="4037" y="1984"/>
                  </a:lnTo>
                  <a:close/>
                  <a:moveTo>
                    <a:pt x="2321" y="1917"/>
                  </a:moveTo>
                  <a:lnTo>
                    <a:pt x="2330" y="1986"/>
                  </a:lnTo>
                  <a:lnTo>
                    <a:pt x="2342" y="2066"/>
                  </a:lnTo>
                  <a:lnTo>
                    <a:pt x="2355" y="2154"/>
                  </a:lnTo>
                  <a:lnTo>
                    <a:pt x="2368" y="2248"/>
                  </a:lnTo>
                  <a:lnTo>
                    <a:pt x="2382" y="2348"/>
                  </a:lnTo>
                  <a:lnTo>
                    <a:pt x="2399" y="2449"/>
                  </a:lnTo>
                  <a:lnTo>
                    <a:pt x="2413" y="2552"/>
                  </a:lnTo>
                  <a:lnTo>
                    <a:pt x="2428" y="2655"/>
                  </a:lnTo>
                  <a:lnTo>
                    <a:pt x="2442" y="2756"/>
                  </a:lnTo>
                  <a:lnTo>
                    <a:pt x="2456" y="2852"/>
                  </a:lnTo>
                  <a:lnTo>
                    <a:pt x="2471" y="2942"/>
                  </a:lnTo>
                  <a:lnTo>
                    <a:pt x="2482" y="3023"/>
                  </a:lnTo>
                  <a:lnTo>
                    <a:pt x="2402" y="3034"/>
                  </a:lnTo>
                  <a:lnTo>
                    <a:pt x="2323" y="3038"/>
                  </a:lnTo>
                  <a:lnTo>
                    <a:pt x="2234" y="3032"/>
                  </a:lnTo>
                  <a:lnTo>
                    <a:pt x="2149" y="3022"/>
                  </a:lnTo>
                  <a:lnTo>
                    <a:pt x="2163" y="2931"/>
                  </a:lnTo>
                  <a:lnTo>
                    <a:pt x="2178" y="2836"/>
                  </a:lnTo>
                  <a:lnTo>
                    <a:pt x="2194" y="2736"/>
                  </a:lnTo>
                  <a:lnTo>
                    <a:pt x="2210" y="2633"/>
                  </a:lnTo>
                  <a:lnTo>
                    <a:pt x="2225" y="2530"/>
                  </a:lnTo>
                  <a:lnTo>
                    <a:pt x="2241" y="2427"/>
                  </a:lnTo>
                  <a:lnTo>
                    <a:pt x="2257" y="2328"/>
                  </a:lnTo>
                  <a:lnTo>
                    <a:pt x="2272" y="2232"/>
                  </a:lnTo>
                  <a:lnTo>
                    <a:pt x="2286" y="2142"/>
                  </a:lnTo>
                  <a:lnTo>
                    <a:pt x="2299" y="2057"/>
                  </a:lnTo>
                  <a:lnTo>
                    <a:pt x="2310" y="1982"/>
                  </a:lnTo>
                  <a:lnTo>
                    <a:pt x="2321" y="1917"/>
                  </a:lnTo>
                  <a:close/>
                  <a:moveTo>
                    <a:pt x="3952" y="1914"/>
                  </a:moveTo>
                  <a:lnTo>
                    <a:pt x="3997" y="1954"/>
                  </a:lnTo>
                  <a:lnTo>
                    <a:pt x="3760" y="2273"/>
                  </a:lnTo>
                  <a:lnTo>
                    <a:pt x="3758" y="2273"/>
                  </a:lnTo>
                  <a:lnTo>
                    <a:pt x="3758" y="2272"/>
                  </a:lnTo>
                  <a:lnTo>
                    <a:pt x="3758" y="2272"/>
                  </a:lnTo>
                  <a:lnTo>
                    <a:pt x="3758" y="2275"/>
                  </a:lnTo>
                  <a:lnTo>
                    <a:pt x="3134" y="3119"/>
                  </a:lnTo>
                  <a:lnTo>
                    <a:pt x="3130" y="3117"/>
                  </a:lnTo>
                  <a:lnTo>
                    <a:pt x="3128" y="3116"/>
                  </a:lnTo>
                  <a:lnTo>
                    <a:pt x="3126" y="3114"/>
                  </a:lnTo>
                  <a:lnTo>
                    <a:pt x="3124" y="3114"/>
                  </a:lnTo>
                  <a:lnTo>
                    <a:pt x="3124" y="3114"/>
                  </a:lnTo>
                  <a:lnTo>
                    <a:pt x="3124" y="3114"/>
                  </a:lnTo>
                  <a:lnTo>
                    <a:pt x="3126" y="3116"/>
                  </a:lnTo>
                  <a:lnTo>
                    <a:pt x="3126" y="3119"/>
                  </a:lnTo>
                  <a:lnTo>
                    <a:pt x="3126" y="3125"/>
                  </a:lnTo>
                  <a:lnTo>
                    <a:pt x="2610" y="3826"/>
                  </a:lnTo>
                  <a:lnTo>
                    <a:pt x="2610" y="3768"/>
                  </a:lnTo>
                  <a:lnTo>
                    <a:pt x="2618" y="3714"/>
                  </a:lnTo>
                  <a:lnTo>
                    <a:pt x="3952" y="1914"/>
                  </a:lnTo>
                  <a:close/>
                  <a:moveTo>
                    <a:pt x="2241" y="1912"/>
                  </a:moveTo>
                  <a:lnTo>
                    <a:pt x="2230" y="1979"/>
                  </a:lnTo>
                  <a:lnTo>
                    <a:pt x="2219" y="2053"/>
                  </a:lnTo>
                  <a:lnTo>
                    <a:pt x="2205" y="2136"/>
                  </a:lnTo>
                  <a:lnTo>
                    <a:pt x="2192" y="2226"/>
                  </a:lnTo>
                  <a:lnTo>
                    <a:pt x="2178" y="2320"/>
                  </a:lnTo>
                  <a:lnTo>
                    <a:pt x="2161" y="2420"/>
                  </a:lnTo>
                  <a:lnTo>
                    <a:pt x="2147" y="2521"/>
                  </a:lnTo>
                  <a:lnTo>
                    <a:pt x="2131" y="2622"/>
                  </a:lnTo>
                  <a:lnTo>
                    <a:pt x="2114" y="2723"/>
                  </a:lnTo>
                  <a:lnTo>
                    <a:pt x="2100" y="2821"/>
                  </a:lnTo>
                  <a:lnTo>
                    <a:pt x="2085" y="2917"/>
                  </a:lnTo>
                  <a:lnTo>
                    <a:pt x="2071" y="3007"/>
                  </a:lnTo>
                  <a:lnTo>
                    <a:pt x="1993" y="2986"/>
                  </a:lnTo>
                  <a:lnTo>
                    <a:pt x="1919" y="2958"/>
                  </a:lnTo>
                  <a:lnTo>
                    <a:pt x="1846" y="2926"/>
                  </a:lnTo>
                  <a:lnTo>
                    <a:pt x="1778" y="2888"/>
                  </a:lnTo>
                  <a:lnTo>
                    <a:pt x="1810" y="2821"/>
                  </a:lnTo>
                  <a:lnTo>
                    <a:pt x="1845" y="2747"/>
                  </a:lnTo>
                  <a:lnTo>
                    <a:pt x="1881" y="2669"/>
                  </a:lnTo>
                  <a:lnTo>
                    <a:pt x="1919" y="2590"/>
                  </a:lnTo>
                  <a:lnTo>
                    <a:pt x="1959" y="2507"/>
                  </a:lnTo>
                  <a:lnTo>
                    <a:pt x="1998" y="2423"/>
                  </a:lnTo>
                  <a:lnTo>
                    <a:pt x="2038" y="2340"/>
                  </a:lnTo>
                  <a:lnTo>
                    <a:pt x="2076" y="2259"/>
                  </a:lnTo>
                  <a:lnTo>
                    <a:pt x="2114" y="2179"/>
                  </a:lnTo>
                  <a:lnTo>
                    <a:pt x="2149" y="2104"/>
                  </a:lnTo>
                  <a:lnTo>
                    <a:pt x="2183" y="2035"/>
                  </a:lnTo>
                  <a:lnTo>
                    <a:pt x="2214" y="1970"/>
                  </a:lnTo>
                  <a:lnTo>
                    <a:pt x="2241" y="1912"/>
                  </a:lnTo>
                  <a:close/>
                  <a:moveTo>
                    <a:pt x="2400" y="1907"/>
                  </a:moveTo>
                  <a:lnTo>
                    <a:pt x="2428" y="1964"/>
                  </a:lnTo>
                  <a:lnTo>
                    <a:pt x="2458" y="2029"/>
                  </a:lnTo>
                  <a:lnTo>
                    <a:pt x="2491" y="2102"/>
                  </a:lnTo>
                  <a:lnTo>
                    <a:pt x="2529" y="2178"/>
                  </a:lnTo>
                  <a:lnTo>
                    <a:pt x="2567" y="2259"/>
                  </a:lnTo>
                  <a:lnTo>
                    <a:pt x="2605" y="2340"/>
                  </a:lnTo>
                  <a:lnTo>
                    <a:pt x="2645" y="2425"/>
                  </a:lnTo>
                  <a:lnTo>
                    <a:pt x="2685" y="2510"/>
                  </a:lnTo>
                  <a:lnTo>
                    <a:pt x="2724" y="2593"/>
                  </a:lnTo>
                  <a:lnTo>
                    <a:pt x="2762" y="2673"/>
                  </a:lnTo>
                  <a:lnTo>
                    <a:pt x="2799" y="2751"/>
                  </a:lnTo>
                  <a:lnTo>
                    <a:pt x="2833" y="2823"/>
                  </a:lnTo>
                  <a:lnTo>
                    <a:pt x="2864" y="2888"/>
                  </a:lnTo>
                  <a:lnTo>
                    <a:pt x="2793" y="2928"/>
                  </a:lnTo>
                  <a:lnTo>
                    <a:pt x="2719" y="2960"/>
                  </a:lnTo>
                  <a:lnTo>
                    <a:pt x="2641" y="2987"/>
                  </a:lnTo>
                  <a:lnTo>
                    <a:pt x="2561" y="3009"/>
                  </a:lnTo>
                  <a:lnTo>
                    <a:pt x="2549" y="2928"/>
                  </a:lnTo>
                  <a:lnTo>
                    <a:pt x="2536" y="2837"/>
                  </a:lnTo>
                  <a:lnTo>
                    <a:pt x="2522" y="2742"/>
                  </a:lnTo>
                  <a:lnTo>
                    <a:pt x="2507" y="2640"/>
                  </a:lnTo>
                  <a:lnTo>
                    <a:pt x="2493" y="2539"/>
                  </a:lnTo>
                  <a:lnTo>
                    <a:pt x="2476" y="2436"/>
                  </a:lnTo>
                  <a:lnTo>
                    <a:pt x="2462" y="2333"/>
                  </a:lnTo>
                  <a:lnTo>
                    <a:pt x="2447" y="2235"/>
                  </a:lnTo>
                  <a:lnTo>
                    <a:pt x="2435" y="2142"/>
                  </a:lnTo>
                  <a:lnTo>
                    <a:pt x="2422" y="2055"/>
                  </a:lnTo>
                  <a:lnTo>
                    <a:pt x="2409" y="1975"/>
                  </a:lnTo>
                  <a:lnTo>
                    <a:pt x="2400" y="1907"/>
                  </a:lnTo>
                  <a:close/>
                  <a:moveTo>
                    <a:pt x="2170" y="1876"/>
                  </a:moveTo>
                  <a:lnTo>
                    <a:pt x="2143" y="1932"/>
                  </a:lnTo>
                  <a:lnTo>
                    <a:pt x="2113" y="1995"/>
                  </a:lnTo>
                  <a:lnTo>
                    <a:pt x="2080" y="2064"/>
                  </a:lnTo>
                  <a:lnTo>
                    <a:pt x="2046" y="2138"/>
                  </a:lnTo>
                  <a:lnTo>
                    <a:pt x="2008" y="2216"/>
                  </a:lnTo>
                  <a:lnTo>
                    <a:pt x="1970" y="2297"/>
                  </a:lnTo>
                  <a:lnTo>
                    <a:pt x="1932" y="2380"/>
                  </a:lnTo>
                  <a:lnTo>
                    <a:pt x="1892" y="2461"/>
                  </a:lnTo>
                  <a:lnTo>
                    <a:pt x="1852" y="2545"/>
                  </a:lnTo>
                  <a:lnTo>
                    <a:pt x="1814" y="2626"/>
                  </a:lnTo>
                  <a:lnTo>
                    <a:pt x="1778" y="2702"/>
                  </a:lnTo>
                  <a:lnTo>
                    <a:pt x="1743" y="2776"/>
                  </a:lnTo>
                  <a:lnTo>
                    <a:pt x="1711" y="2845"/>
                  </a:lnTo>
                  <a:lnTo>
                    <a:pt x="1649" y="2798"/>
                  </a:lnTo>
                  <a:lnTo>
                    <a:pt x="1591" y="2747"/>
                  </a:lnTo>
                  <a:lnTo>
                    <a:pt x="1537" y="2691"/>
                  </a:lnTo>
                  <a:lnTo>
                    <a:pt x="1488" y="2631"/>
                  </a:lnTo>
                  <a:lnTo>
                    <a:pt x="1539" y="2575"/>
                  </a:lnTo>
                  <a:lnTo>
                    <a:pt x="1595" y="2514"/>
                  </a:lnTo>
                  <a:lnTo>
                    <a:pt x="1655" y="2447"/>
                  </a:lnTo>
                  <a:lnTo>
                    <a:pt x="1716" y="2380"/>
                  </a:lnTo>
                  <a:lnTo>
                    <a:pt x="1778" y="2310"/>
                  </a:lnTo>
                  <a:lnTo>
                    <a:pt x="1841" y="2241"/>
                  </a:lnTo>
                  <a:lnTo>
                    <a:pt x="1903" y="2172"/>
                  </a:lnTo>
                  <a:lnTo>
                    <a:pt x="1964" y="2104"/>
                  </a:lnTo>
                  <a:lnTo>
                    <a:pt x="2022" y="2040"/>
                  </a:lnTo>
                  <a:lnTo>
                    <a:pt x="2076" y="1981"/>
                  </a:lnTo>
                  <a:lnTo>
                    <a:pt x="2125" y="1925"/>
                  </a:lnTo>
                  <a:lnTo>
                    <a:pt x="2170" y="1876"/>
                  </a:lnTo>
                  <a:close/>
                  <a:moveTo>
                    <a:pt x="2471" y="1872"/>
                  </a:moveTo>
                  <a:lnTo>
                    <a:pt x="2514" y="1921"/>
                  </a:lnTo>
                  <a:lnTo>
                    <a:pt x="2565" y="1975"/>
                  </a:lnTo>
                  <a:lnTo>
                    <a:pt x="2619" y="2035"/>
                  </a:lnTo>
                  <a:lnTo>
                    <a:pt x="2676" y="2098"/>
                  </a:lnTo>
                  <a:lnTo>
                    <a:pt x="2737" y="2165"/>
                  </a:lnTo>
                  <a:lnTo>
                    <a:pt x="2799" y="2234"/>
                  </a:lnTo>
                  <a:lnTo>
                    <a:pt x="2862" y="2304"/>
                  </a:lnTo>
                  <a:lnTo>
                    <a:pt x="2925" y="2373"/>
                  </a:lnTo>
                  <a:lnTo>
                    <a:pt x="2987" y="2442"/>
                  </a:lnTo>
                  <a:lnTo>
                    <a:pt x="3048" y="2508"/>
                  </a:lnTo>
                  <a:lnTo>
                    <a:pt x="3105" y="2570"/>
                  </a:lnTo>
                  <a:lnTo>
                    <a:pt x="3157" y="2629"/>
                  </a:lnTo>
                  <a:lnTo>
                    <a:pt x="3108" y="2689"/>
                  </a:lnTo>
                  <a:lnTo>
                    <a:pt x="3054" y="2745"/>
                  </a:lnTo>
                  <a:lnTo>
                    <a:pt x="2994" y="2798"/>
                  </a:lnTo>
                  <a:lnTo>
                    <a:pt x="2933" y="2845"/>
                  </a:lnTo>
                  <a:lnTo>
                    <a:pt x="2900" y="2779"/>
                  </a:lnTo>
                  <a:lnTo>
                    <a:pt x="2866" y="2707"/>
                  </a:lnTo>
                  <a:lnTo>
                    <a:pt x="2829" y="2629"/>
                  </a:lnTo>
                  <a:lnTo>
                    <a:pt x="2791" y="2550"/>
                  </a:lnTo>
                  <a:lnTo>
                    <a:pt x="2753" y="2467"/>
                  </a:lnTo>
                  <a:lnTo>
                    <a:pt x="2714" y="2384"/>
                  </a:lnTo>
                  <a:lnTo>
                    <a:pt x="2674" y="2301"/>
                  </a:lnTo>
                  <a:lnTo>
                    <a:pt x="2636" y="2219"/>
                  </a:lnTo>
                  <a:lnTo>
                    <a:pt x="2598" y="2140"/>
                  </a:lnTo>
                  <a:lnTo>
                    <a:pt x="2561" y="2064"/>
                  </a:lnTo>
                  <a:lnTo>
                    <a:pt x="2529" y="1993"/>
                  </a:lnTo>
                  <a:lnTo>
                    <a:pt x="2498" y="1928"/>
                  </a:lnTo>
                  <a:lnTo>
                    <a:pt x="2471" y="1872"/>
                  </a:lnTo>
                  <a:close/>
                  <a:moveTo>
                    <a:pt x="2540" y="1831"/>
                  </a:moveTo>
                  <a:lnTo>
                    <a:pt x="2600" y="1869"/>
                  </a:lnTo>
                  <a:lnTo>
                    <a:pt x="2666" y="1910"/>
                  </a:lnTo>
                  <a:lnTo>
                    <a:pt x="2739" y="1954"/>
                  </a:lnTo>
                  <a:lnTo>
                    <a:pt x="2815" y="2001"/>
                  </a:lnTo>
                  <a:lnTo>
                    <a:pt x="2891" y="2049"/>
                  </a:lnTo>
                  <a:lnTo>
                    <a:pt x="2969" y="2098"/>
                  </a:lnTo>
                  <a:lnTo>
                    <a:pt x="3047" y="2145"/>
                  </a:lnTo>
                  <a:lnTo>
                    <a:pt x="3121" y="2192"/>
                  </a:lnTo>
                  <a:lnTo>
                    <a:pt x="3193" y="2237"/>
                  </a:lnTo>
                  <a:lnTo>
                    <a:pt x="3258" y="2279"/>
                  </a:lnTo>
                  <a:lnTo>
                    <a:pt x="3318" y="2315"/>
                  </a:lnTo>
                  <a:lnTo>
                    <a:pt x="3289" y="2402"/>
                  </a:lnTo>
                  <a:lnTo>
                    <a:pt x="3249" y="2485"/>
                  </a:lnTo>
                  <a:lnTo>
                    <a:pt x="3204" y="2563"/>
                  </a:lnTo>
                  <a:lnTo>
                    <a:pt x="3152" y="2505"/>
                  </a:lnTo>
                  <a:lnTo>
                    <a:pt x="3097" y="2445"/>
                  </a:lnTo>
                  <a:lnTo>
                    <a:pt x="3039" y="2380"/>
                  </a:lnTo>
                  <a:lnTo>
                    <a:pt x="2980" y="2315"/>
                  </a:lnTo>
                  <a:lnTo>
                    <a:pt x="2918" y="2248"/>
                  </a:lnTo>
                  <a:lnTo>
                    <a:pt x="2857" y="2181"/>
                  </a:lnTo>
                  <a:lnTo>
                    <a:pt x="2797" y="2114"/>
                  </a:lnTo>
                  <a:lnTo>
                    <a:pt x="2739" y="2049"/>
                  </a:lnTo>
                  <a:lnTo>
                    <a:pt x="2683" y="1988"/>
                  </a:lnTo>
                  <a:lnTo>
                    <a:pt x="2630" y="1930"/>
                  </a:lnTo>
                  <a:lnTo>
                    <a:pt x="2583" y="1878"/>
                  </a:lnTo>
                  <a:lnTo>
                    <a:pt x="2540" y="1831"/>
                  </a:lnTo>
                  <a:close/>
                  <a:moveTo>
                    <a:pt x="3881" y="1829"/>
                  </a:moveTo>
                  <a:lnTo>
                    <a:pt x="3901" y="1849"/>
                  </a:lnTo>
                  <a:lnTo>
                    <a:pt x="3919" y="1876"/>
                  </a:lnTo>
                  <a:lnTo>
                    <a:pt x="2677" y="3553"/>
                  </a:lnTo>
                  <a:lnTo>
                    <a:pt x="2695" y="3502"/>
                  </a:lnTo>
                  <a:lnTo>
                    <a:pt x="2710" y="3461"/>
                  </a:lnTo>
                  <a:lnTo>
                    <a:pt x="2717" y="3425"/>
                  </a:lnTo>
                  <a:lnTo>
                    <a:pt x="2721" y="3396"/>
                  </a:lnTo>
                  <a:lnTo>
                    <a:pt x="3881" y="1829"/>
                  </a:lnTo>
                  <a:close/>
                  <a:moveTo>
                    <a:pt x="1180" y="1825"/>
                  </a:moveTo>
                  <a:lnTo>
                    <a:pt x="1171" y="1885"/>
                  </a:lnTo>
                  <a:lnTo>
                    <a:pt x="1164" y="1945"/>
                  </a:lnTo>
                  <a:lnTo>
                    <a:pt x="869" y="2346"/>
                  </a:lnTo>
                  <a:lnTo>
                    <a:pt x="865" y="2342"/>
                  </a:lnTo>
                  <a:lnTo>
                    <a:pt x="862" y="2340"/>
                  </a:lnTo>
                  <a:lnTo>
                    <a:pt x="858" y="2339"/>
                  </a:lnTo>
                  <a:lnTo>
                    <a:pt x="838" y="2324"/>
                  </a:lnTo>
                  <a:lnTo>
                    <a:pt x="818" y="2315"/>
                  </a:lnTo>
                  <a:lnTo>
                    <a:pt x="1180" y="1825"/>
                  </a:lnTo>
                  <a:close/>
                  <a:moveTo>
                    <a:pt x="2111" y="1823"/>
                  </a:moveTo>
                  <a:lnTo>
                    <a:pt x="2067" y="1870"/>
                  </a:lnTo>
                  <a:lnTo>
                    <a:pt x="2020" y="1925"/>
                  </a:lnTo>
                  <a:lnTo>
                    <a:pt x="1966" y="1984"/>
                  </a:lnTo>
                  <a:lnTo>
                    <a:pt x="1910" y="2046"/>
                  </a:lnTo>
                  <a:lnTo>
                    <a:pt x="1852" y="2111"/>
                  </a:lnTo>
                  <a:lnTo>
                    <a:pt x="1790" y="2179"/>
                  </a:lnTo>
                  <a:lnTo>
                    <a:pt x="1729" y="2248"/>
                  </a:lnTo>
                  <a:lnTo>
                    <a:pt x="1667" y="2315"/>
                  </a:lnTo>
                  <a:lnTo>
                    <a:pt x="1607" y="2382"/>
                  </a:lnTo>
                  <a:lnTo>
                    <a:pt x="1548" y="2447"/>
                  </a:lnTo>
                  <a:lnTo>
                    <a:pt x="1493" y="2508"/>
                  </a:lnTo>
                  <a:lnTo>
                    <a:pt x="1441" y="2566"/>
                  </a:lnTo>
                  <a:lnTo>
                    <a:pt x="1394" y="2485"/>
                  </a:lnTo>
                  <a:lnTo>
                    <a:pt x="1354" y="2398"/>
                  </a:lnTo>
                  <a:lnTo>
                    <a:pt x="1321" y="2308"/>
                  </a:lnTo>
                  <a:lnTo>
                    <a:pt x="1397" y="2261"/>
                  </a:lnTo>
                  <a:lnTo>
                    <a:pt x="1475" y="2212"/>
                  </a:lnTo>
                  <a:lnTo>
                    <a:pt x="1555" y="2163"/>
                  </a:lnTo>
                  <a:lnTo>
                    <a:pt x="1635" y="2114"/>
                  </a:lnTo>
                  <a:lnTo>
                    <a:pt x="1714" y="2067"/>
                  </a:lnTo>
                  <a:lnTo>
                    <a:pt x="1790" y="2020"/>
                  </a:lnTo>
                  <a:lnTo>
                    <a:pt x="1865" y="1975"/>
                  </a:lnTo>
                  <a:lnTo>
                    <a:pt x="1935" y="1932"/>
                  </a:lnTo>
                  <a:lnTo>
                    <a:pt x="2000" y="1892"/>
                  </a:lnTo>
                  <a:lnTo>
                    <a:pt x="2058" y="1856"/>
                  </a:lnTo>
                  <a:lnTo>
                    <a:pt x="2111" y="1823"/>
                  </a:lnTo>
                  <a:close/>
                  <a:moveTo>
                    <a:pt x="2064" y="1760"/>
                  </a:moveTo>
                  <a:lnTo>
                    <a:pt x="2008" y="1796"/>
                  </a:lnTo>
                  <a:lnTo>
                    <a:pt x="1944" y="1834"/>
                  </a:lnTo>
                  <a:lnTo>
                    <a:pt x="1874" y="1878"/>
                  </a:lnTo>
                  <a:lnTo>
                    <a:pt x="1798" y="1925"/>
                  </a:lnTo>
                  <a:lnTo>
                    <a:pt x="1718" y="1973"/>
                  </a:lnTo>
                  <a:lnTo>
                    <a:pt x="1635" y="2024"/>
                  </a:lnTo>
                  <a:lnTo>
                    <a:pt x="1551" y="2075"/>
                  </a:lnTo>
                  <a:lnTo>
                    <a:pt x="1466" y="2127"/>
                  </a:lnTo>
                  <a:lnTo>
                    <a:pt x="1383" y="2178"/>
                  </a:lnTo>
                  <a:lnTo>
                    <a:pt x="1302" y="2228"/>
                  </a:lnTo>
                  <a:lnTo>
                    <a:pt x="1287" y="2132"/>
                  </a:lnTo>
                  <a:lnTo>
                    <a:pt x="1282" y="2035"/>
                  </a:lnTo>
                  <a:lnTo>
                    <a:pt x="1285" y="1979"/>
                  </a:lnTo>
                  <a:lnTo>
                    <a:pt x="1365" y="1957"/>
                  </a:lnTo>
                  <a:lnTo>
                    <a:pt x="1452" y="1932"/>
                  </a:lnTo>
                  <a:lnTo>
                    <a:pt x="1542" y="1907"/>
                  </a:lnTo>
                  <a:lnTo>
                    <a:pt x="1635" y="1881"/>
                  </a:lnTo>
                  <a:lnTo>
                    <a:pt x="1729" y="1854"/>
                  </a:lnTo>
                  <a:lnTo>
                    <a:pt x="1819" y="1829"/>
                  </a:lnTo>
                  <a:lnTo>
                    <a:pt x="1908" y="1805"/>
                  </a:lnTo>
                  <a:lnTo>
                    <a:pt x="1989" y="1782"/>
                  </a:lnTo>
                  <a:lnTo>
                    <a:pt x="2064" y="1760"/>
                  </a:lnTo>
                  <a:close/>
                  <a:moveTo>
                    <a:pt x="3796" y="1760"/>
                  </a:moveTo>
                  <a:lnTo>
                    <a:pt x="3821" y="1776"/>
                  </a:lnTo>
                  <a:lnTo>
                    <a:pt x="3845" y="1793"/>
                  </a:lnTo>
                  <a:lnTo>
                    <a:pt x="3342" y="2472"/>
                  </a:lnTo>
                  <a:lnTo>
                    <a:pt x="3367" y="2411"/>
                  </a:lnTo>
                  <a:lnTo>
                    <a:pt x="3391" y="2349"/>
                  </a:lnTo>
                  <a:lnTo>
                    <a:pt x="3409" y="2282"/>
                  </a:lnTo>
                  <a:lnTo>
                    <a:pt x="3796" y="1760"/>
                  </a:lnTo>
                  <a:close/>
                  <a:moveTo>
                    <a:pt x="2574" y="1760"/>
                  </a:moveTo>
                  <a:lnTo>
                    <a:pt x="2647" y="1780"/>
                  </a:lnTo>
                  <a:lnTo>
                    <a:pt x="2728" y="1804"/>
                  </a:lnTo>
                  <a:lnTo>
                    <a:pt x="2815" y="1827"/>
                  </a:lnTo>
                  <a:lnTo>
                    <a:pt x="2905" y="1852"/>
                  </a:lnTo>
                  <a:lnTo>
                    <a:pt x="3000" y="1879"/>
                  </a:lnTo>
                  <a:lnTo>
                    <a:pt x="3094" y="1907"/>
                  </a:lnTo>
                  <a:lnTo>
                    <a:pt x="3186" y="1932"/>
                  </a:lnTo>
                  <a:lnTo>
                    <a:pt x="3275" y="1957"/>
                  </a:lnTo>
                  <a:lnTo>
                    <a:pt x="3358" y="1981"/>
                  </a:lnTo>
                  <a:lnTo>
                    <a:pt x="3362" y="2035"/>
                  </a:lnTo>
                  <a:lnTo>
                    <a:pt x="3356" y="2138"/>
                  </a:lnTo>
                  <a:lnTo>
                    <a:pt x="3340" y="2237"/>
                  </a:lnTo>
                  <a:lnTo>
                    <a:pt x="3278" y="2199"/>
                  </a:lnTo>
                  <a:lnTo>
                    <a:pt x="3211" y="2156"/>
                  </a:lnTo>
                  <a:lnTo>
                    <a:pt x="3141" y="2113"/>
                  </a:lnTo>
                  <a:lnTo>
                    <a:pt x="3067" y="2066"/>
                  </a:lnTo>
                  <a:lnTo>
                    <a:pt x="2991" y="2019"/>
                  </a:lnTo>
                  <a:lnTo>
                    <a:pt x="2913" y="1972"/>
                  </a:lnTo>
                  <a:lnTo>
                    <a:pt x="2838" y="1925"/>
                  </a:lnTo>
                  <a:lnTo>
                    <a:pt x="2766" y="1879"/>
                  </a:lnTo>
                  <a:lnTo>
                    <a:pt x="2695" y="1836"/>
                  </a:lnTo>
                  <a:lnTo>
                    <a:pt x="2632" y="1796"/>
                  </a:lnTo>
                  <a:lnTo>
                    <a:pt x="2574" y="1760"/>
                  </a:lnTo>
                  <a:close/>
                  <a:moveTo>
                    <a:pt x="2601" y="1688"/>
                  </a:moveTo>
                  <a:lnTo>
                    <a:pt x="3296" y="1688"/>
                  </a:lnTo>
                  <a:lnTo>
                    <a:pt x="3320" y="1755"/>
                  </a:lnTo>
                  <a:lnTo>
                    <a:pt x="3338" y="1825"/>
                  </a:lnTo>
                  <a:lnTo>
                    <a:pt x="3351" y="1898"/>
                  </a:lnTo>
                  <a:lnTo>
                    <a:pt x="3269" y="1876"/>
                  </a:lnTo>
                  <a:lnTo>
                    <a:pt x="3184" y="1851"/>
                  </a:lnTo>
                  <a:lnTo>
                    <a:pt x="3096" y="1825"/>
                  </a:lnTo>
                  <a:lnTo>
                    <a:pt x="3007" y="1802"/>
                  </a:lnTo>
                  <a:lnTo>
                    <a:pt x="2918" y="1776"/>
                  </a:lnTo>
                  <a:lnTo>
                    <a:pt x="2831" y="1751"/>
                  </a:lnTo>
                  <a:lnTo>
                    <a:pt x="2748" y="1728"/>
                  </a:lnTo>
                  <a:lnTo>
                    <a:pt x="2672" y="1706"/>
                  </a:lnTo>
                  <a:lnTo>
                    <a:pt x="2601" y="1688"/>
                  </a:lnTo>
                  <a:close/>
                  <a:moveTo>
                    <a:pt x="1347" y="1688"/>
                  </a:moveTo>
                  <a:lnTo>
                    <a:pt x="2040" y="1688"/>
                  </a:lnTo>
                  <a:lnTo>
                    <a:pt x="1960" y="1710"/>
                  </a:lnTo>
                  <a:lnTo>
                    <a:pt x="1872" y="1735"/>
                  </a:lnTo>
                  <a:lnTo>
                    <a:pt x="1776" y="1762"/>
                  </a:lnTo>
                  <a:lnTo>
                    <a:pt x="1676" y="1789"/>
                  </a:lnTo>
                  <a:lnTo>
                    <a:pt x="1577" y="1816"/>
                  </a:lnTo>
                  <a:lnTo>
                    <a:pt x="1477" y="1845"/>
                  </a:lnTo>
                  <a:lnTo>
                    <a:pt x="1381" y="1872"/>
                  </a:lnTo>
                  <a:lnTo>
                    <a:pt x="1292" y="1896"/>
                  </a:lnTo>
                  <a:lnTo>
                    <a:pt x="1305" y="1825"/>
                  </a:lnTo>
                  <a:lnTo>
                    <a:pt x="1323" y="1755"/>
                  </a:lnTo>
                  <a:lnTo>
                    <a:pt x="1347" y="1688"/>
                  </a:lnTo>
                  <a:close/>
                  <a:moveTo>
                    <a:pt x="3948" y="1554"/>
                  </a:moveTo>
                  <a:lnTo>
                    <a:pt x="3975" y="1574"/>
                  </a:lnTo>
                  <a:lnTo>
                    <a:pt x="3995" y="1592"/>
                  </a:lnTo>
                  <a:lnTo>
                    <a:pt x="3964" y="1632"/>
                  </a:lnTo>
                  <a:lnTo>
                    <a:pt x="3926" y="1641"/>
                  </a:lnTo>
                  <a:lnTo>
                    <a:pt x="3878" y="1650"/>
                  </a:lnTo>
                  <a:lnTo>
                    <a:pt x="3948" y="1554"/>
                  </a:lnTo>
                  <a:close/>
                  <a:moveTo>
                    <a:pt x="3854" y="1504"/>
                  </a:moveTo>
                  <a:lnTo>
                    <a:pt x="3883" y="1518"/>
                  </a:lnTo>
                  <a:lnTo>
                    <a:pt x="3896" y="1523"/>
                  </a:lnTo>
                  <a:lnTo>
                    <a:pt x="3907" y="1529"/>
                  </a:lnTo>
                  <a:lnTo>
                    <a:pt x="3798" y="1673"/>
                  </a:lnTo>
                  <a:lnTo>
                    <a:pt x="3765" y="1688"/>
                  </a:lnTo>
                  <a:lnTo>
                    <a:pt x="3742" y="1699"/>
                  </a:lnTo>
                  <a:lnTo>
                    <a:pt x="3726" y="1708"/>
                  </a:lnTo>
                  <a:lnTo>
                    <a:pt x="3718" y="1713"/>
                  </a:lnTo>
                  <a:lnTo>
                    <a:pt x="3716" y="1715"/>
                  </a:lnTo>
                  <a:lnTo>
                    <a:pt x="3718" y="1717"/>
                  </a:lnTo>
                  <a:lnTo>
                    <a:pt x="3726" y="1720"/>
                  </a:lnTo>
                  <a:lnTo>
                    <a:pt x="3738" y="1726"/>
                  </a:lnTo>
                  <a:lnTo>
                    <a:pt x="3754" y="1735"/>
                  </a:lnTo>
                  <a:lnTo>
                    <a:pt x="3432" y="2170"/>
                  </a:lnTo>
                  <a:lnTo>
                    <a:pt x="3438" y="2116"/>
                  </a:lnTo>
                  <a:lnTo>
                    <a:pt x="3439" y="2058"/>
                  </a:lnTo>
                  <a:lnTo>
                    <a:pt x="3854" y="1504"/>
                  </a:lnTo>
                  <a:close/>
                  <a:moveTo>
                    <a:pt x="3749" y="1458"/>
                  </a:moveTo>
                  <a:lnTo>
                    <a:pt x="3778" y="1471"/>
                  </a:lnTo>
                  <a:lnTo>
                    <a:pt x="3807" y="1482"/>
                  </a:lnTo>
                  <a:lnTo>
                    <a:pt x="3439" y="1975"/>
                  </a:lnTo>
                  <a:lnTo>
                    <a:pt x="3436" y="1932"/>
                  </a:lnTo>
                  <a:lnTo>
                    <a:pt x="3432" y="1888"/>
                  </a:lnTo>
                  <a:lnTo>
                    <a:pt x="3749" y="1458"/>
                  </a:lnTo>
                  <a:close/>
                  <a:moveTo>
                    <a:pt x="3164" y="1449"/>
                  </a:moveTo>
                  <a:lnTo>
                    <a:pt x="3217" y="1527"/>
                  </a:lnTo>
                  <a:lnTo>
                    <a:pt x="3262" y="1610"/>
                  </a:lnTo>
                  <a:lnTo>
                    <a:pt x="2600" y="1610"/>
                  </a:lnTo>
                  <a:lnTo>
                    <a:pt x="2681" y="1587"/>
                  </a:lnTo>
                  <a:lnTo>
                    <a:pt x="2764" y="1563"/>
                  </a:lnTo>
                  <a:lnTo>
                    <a:pt x="2851" y="1538"/>
                  </a:lnTo>
                  <a:lnTo>
                    <a:pt x="2938" y="1514"/>
                  </a:lnTo>
                  <a:lnTo>
                    <a:pt x="3019" y="1491"/>
                  </a:lnTo>
                  <a:lnTo>
                    <a:pt x="3097" y="1469"/>
                  </a:lnTo>
                  <a:lnTo>
                    <a:pt x="3164" y="1449"/>
                  </a:lnTo>
                  <a:close/>
                  <a:moveTo>
                    <a:pt x="1477" y="1449"/>
                  </a:moveTo>
                  <a:lnTo>
                    <a:pt x="1546" y="1469"/>
                  </a:lnTo>
                  <a:lnTo>
                    <a:pt x="1624" y="1491"/>
                  </a:lnTo>
                  <a:lnTo>
                    <a:pt x="1705" y="1514"/>
                  </a:lnTo>
                  <a:lnTo>
                    <a:pt x="1792" y="1538"/>
                  </a:lnTo>
                  <a:lnTo>
                    <a:pt x="1879" y="1563"/>
                  </a:lnTo>
                  <a:lnTo>
                    <a:pt x="1962" y="1587"/>
                  </a:lnTo>
                  <a:lnTo>
                    <a:pt x="2044" y="1610"/>
                  </a:lnTo>
                  <a:lnTo>
                    <a:pt x="1381" y="1610"/>
                  </a:lnTo>
                  <a:lnTo>
                    <a:pt x="1426" y="1527"/>
                  </a:lnTo>
                  <a:lnTo>
                    <a:pt x="1477" y="1449"/>
                  </a:lnTo>
                  <a:close/>
                  <a:moveTo>
                    <a:pt x="3653" y="1408"/>
                  </a:moveTo>
                  <a:lnTo>
                    <a:pt x="3662" y="1415"/>
                  </a:lnTo>
                  <a:lnTo>
                    <a:pt x="3680" y="1426"/>
                  </a:lnTo>
                  <a:lnTo>
                    <a:pt x="3706" y="1437"/>
                  </a:lnTo>
                  <a:lnTo>
                    <a:pt x="3421" y="1822"/>
                  </a:lnTo>
                  <a:lnTo>
                    <a:pt x="3403" y="1744"/>
                  </a:lnTo>
                  <a:lnTo>
                    <a:pt x="3653" y="1408"/>
                  </a:lnTo>
                  <a:close/>
                  <a:moveTo>
                    <a:pt x="909" y="1279"/>
                  </a:moveTo>
                  <a:lnTo>
                    <a:pt x="934" y="1296"/>
                  </a:lnTo>
                  <a:lnTo>
                    <a:pt x="959" y="1310"/>
                  </a:lnTo>
                  <a:lnTo>
                    <a:pt x="710" y="1648"/>
                  </a:lnTo>
                  <a:lnTo>
                    <a:pt x="684" y="1583"/>
                  </a:lnTo>
                  <a:lnTo>
                    <a:pt x="909" y="1279"/>
                  </a:lnTo>
                  <a:close/>
                  <a:moveTo>
                    <a:pt x="3000" y="1274"/>
                  </a:moveTo>
                  <a:lnTo>
                    <a:pt x="3058" y="1328"/>
                  </a:lnTo>
                  <a:lnTo>
                    <a:pt x="3112" y="1384"/>
                  </a:lnTo>
                  <a:lnTo>
                    <a:pt x="3045" y="1404"/>
                  </a:lnTo>
                  <a:lnTo>
                    <a:pt x="2971" y="1424"/>
                  </a:lnTo>
                  <a:lnTo>
                    <a:pt x="2893" y="1448"/>
                  </a:lnTo>
                  <a:lnTo>
                    <a:pt x="2811" y="1469"/>
                  </a:lnTo>
                  <a:lnTo>
                    <a:pt x="2732" y="1493"/>
                  </a:lnTo>
                  <a:lnTo>
                    <a:pt x="2652" y="1514"/>
                  </a:lnTo>
                  <a:lnTo>
                    <a:pt x="2578" y="1536"/>
                  </a:lnTo>
                  <a:lnTo>
                    <a:pt x="2645" y="1495"/>
                  </a:lnTo>
                  <a:lnTo>
                    <a:pt x="2717" y="1449"/>
                  </a:lnTo>
                  <a:lnTo>
                    <a:pt x="2790" y="1404"/>
                  </a:lnTo>
                  <a:lnTo>
                    <a:pt x="2862" y="1359"/>
                  </a:lnTo>
                  <a:lnTo>
                    <a:pt x="2933" y="1316"/>
                  </a:lnTo>
                  <a:lnTo>
                    <a:pt x="3000" y="1274"/>
                  </a:lnTo>
                  <a:close/>
                  <a:moveTo>
                    <a:pt x="1644" y="1274"/>
                  </a:moveTo>
                  <a:lnTo>
                    <a:pt x="1711" y="1316"/>
                  </a:lnTo>
                  <a:lnTo>
                    <a:pt x="1781" y="1359"/>
                  </a:lnTo>
                  <a:lnTo>
                    <a:pt x="1854" y="1404"/>
                  </a:lnTo>
                  <a:lnTo>
                    <a:pt x="1926" y="1449"/>
                  </a:lnTo>
                  <a:lnTo>
                    <a:pt x="1998" y="1495"/>
                  </a:lnTo>
                  <a:lnTo>
                    <a:pt x="2065" y="1536"/>
                  </a:lnTo>
                  <a:lnTo>
                    <a:pt x="1991" y="1514"/>
                  </a:lnTo>
                  <a:lnTo>
                    <a:pt x="1912" y="1493"/>
                  </a:lnTo>
                  <a:lnTo>
                    <a:pt x="1832" y="1469"/>
                  </a:lnTo>
                  <a:lnTo>
                    <a:pt x="1750" y="1448"/>
                  </a:lnTo>
                  <a:lnTo>
                    <a:pt x="1673" y="1424"/>
                  </a:lnTo>
                  <a:lnTo>
                    <a:pt x="1598" y="1404"/>
                  </a:lnTo>
                  <a:lnTo>
                    <a:pt x="1531" y="1384"/>
                  </a:lnTo>
                  <a:lnTo>
                    <a:pt x="1586" y="1328"/>
                  </a:lnTo>
                  <a:lnTo>
                    <a:pt x="1644" y="1274"/>
                  </a:lnTo>
                  <a:close/>
                  <a:moveTo>
                    <a:pt x="838" y="1193"/>
                  </a:moveTo>
                  <a:lnTo>
                    <a:pt x="853" y="1222"/>
                  </a:lnTo>
                  <a:lnTo>
                    <a:pt x="872" y="1247"/>
                  </a:lnTo>
                  <a:lnTo>
                    <a:pt x="664" y="1529"/>
                  </a:lnTo>
                  <a:lnTo>
                    <a:pt x="652" y="1495"/>
                  </a:lnTo>
                  <a:lnTo>
                    <a:pt x="641" y="1458"/>
                  </a:lnTo>
                  <a:lnTo>
                    <a:pt x="838" y="1193"/>
                  </a:lnTo>
                  <a:close/>
                  <a:moveTo>
                    <a:pt x="2819" y="1153"/>
                  </a:moveTo>
                  <a:lnTo>
                    <a:pt x="2876" y="1187"/>
                  </a:lnTo>
                  <a:lnTo>
                    <a:pt x="2933" y="1223"/>
                  </a:lnTo>
                  <a:lnTo>
                    <a:pt x="2855" y="1272"/>
                  </a:lnTo>
                  <a:lnTo>
                    <a:pt x="2775" y="1323"/>
                  </a:lnTo>
                  <a:lnTo>
                    <a:pt x="2692" y="1373"/>
                  </a:lnTo>
                  <a:lnTo>
                    <a:pt x="2610" y="1424"/>
                  </a:lnTo>
                  <a:lnTo>
                    <a:pt x="2534" y="1471"/>
                  </a:lnTo>
                  <a:lnTo>
                    <a:pt x="2589" y="1411"/>
                  </a:lnTo>
                  <a:lnTo>
                    <a:pt x="2647" y="1346"/>
                  </a:lnTo>
                  <a:lnTo>
                    <a:pt x="2705" y="1281"/>
                  </a:lnTo>
                  <a:lnTo>
                    <a:pt x="2762" y="1216"/>
                  </a:lnTo>
                  <a:lnTo>
                    <a:pt x="2819" y="1153"/>
                  </a:lnTo>
                  <a:close/>
                  <a:moveTo>
                    <a:pt x="1825" y="1153"/>
                  </a:moveTo>
                  <a:lnTo>
                    <a:pt x="1881" y="1216"/>
                  </a:lnTo>
                  <a:lnTo>
                    <a:pt x="1939" y="1281"/>
                  </a:lnTo>
                  <a:lnTo>
                    <a:pt x="1997" y="1346"/>
                  </a:lnTo>
                  <a:lnTo>
                    <a:pt x="2055" y="1411"/>
                  </a:lnTo>
                  <a:lnTo>
                    <a:pt x="2109" y="1471"/>
                  </a:lnTo>
                  <a:lnTo>
                    <a:pt x="2033" y="1424"/>
                  </a:lnTo>
                  <a:lnTo>
                    <a:pt x="1951" y="1373"/>
                  </a:lnTo>
                  <a:lnTo>
                    <a:pt x="1868" y="1323"/>
                  </a:lnTo>
                  <a:lnTo>
                    <a:pt x="1788" y="1272"/>
                  </a:lnTo>
                  <a:lnTo>
                    <a:pt x="1711" y="1223"/>
                  </a:lnTo>
                  <a:lnTo>
                    <a:pt x="1767" y="1187"/>
                  </a:lnTo>
                  <a:lnTo>
                    <a:pt x="1825" y="1153"/>
                  </a:lnTo>
                  <a:close/>
                  <a:moveTo>
                    <a:pt x="4524" y="1144"/>
                  </a:moveTo>
                  <a:lnTo>
                    <a:pt x="4533" y="1149"/>
                  </a:lnTo>
                  <a:lnTo>
                    <a:pt x="4538" y="1153"/>
                  </a:lnTo>
                  <a:lnTo>
                    <a:pt x="4542" y="1157"/>
                  </a:lnTo>
                  <a:lnTo>
                    <a:pt x="4546" y="1158"/>
                  </a:lnTo>
                  <a:lnTo>
                    <a:pt x="4546" y="1160"/>
                  </a:lnTo>
                  <a:lnTo>
                    <a:pt x="4547" y="1162"/>
                  </a:lnTo>
                  <a:lnTo>
                    <a:pt x="4547" y="1162"/>
                  </a:lnTo>
                  <a:lnTo>
                    <a:pt x="4547" y="1162"/>
                  </a:lnTo>
                  <a:lnTo>
                    <a:pt x="4542" y="1162"/>
                  </a:lnTo>
                  <a:lnTo>
                    <a:pt x="4529" y="1162"/>
                  </a:lnTo>
                  <a:lnTo>
                    <a:pt x="4511" y="1164"/>
                  </a:lnTo>
                  <a:lnTo>
                    <a:pt x="4524" y="1144"/>
                  </a:lnTo>
                  <a:close/>
                  <a:moveTo>
                    <a:pt x="4426" y="1097"/>
                  </a:moveTo>
                  <a:lnTo>
                    <a:pt x="4432" y="1101"/>
                  </a:lnTo>
                  <a:lnTo>
                    <a:pt x="4439" y="1104"/>
                  </a:lnTo>
                  <a:lnTo>
                    <a:pt x="4446" y="1108"/>
                  </a:lnTo>
                  <a:lnTo>
                    <a:pt x="4464" y="1115"/>
                  </a:lnTo>
                  <a:lnTo>
                    <a:pt x="4480" y="1120"/>
                  </a:lnTo>
                  <a:lnTo>
                    <a:pt x="4448" y="1164"/>
                  </a:lnTo>
                  <a:lnTo>
                    <a:pt x="4412" y="1166"/>
                  </a:lnTo>
                  <a:lnTo>
                    <a:pt x="4372" y="1166"/>
                  </a:lnTo>
                  <a:lnTo>
                    <a:pt x="4426" y="1097"/>
                  </a:lnTo>
                  <a:close/>
                  <a:moveTo>
                    <a:pt x="2636" y="1079"/>
                  </a:moveTo>
                  <a:lnTo>
                    <a:pt x="2690" y="1097"/>
                  </a:lnTo>
                  <a:lnTo>
                    <a:pt x="2744" y="1119"/>
                  </a:lnTo>
                  <a:lnTo>
                    <a:pt x="2677" y="1194"/>
                  </a:lnTo>
                  <a:lnTo>
                    <a:pt x="2607" y="1272"/>
                  </a:lnTo>
                  <a:lnTo>
                    <a:pt x="2538" y="1348"/>
                  </a:lnTo>
                  <a:lnTo>
                    <a:pt x="2475" y="1420"/>
                  </a:lnTo>
                  <a:lnTo>
                    <a:pt x="2513" y="1339"/>
                  </a:lnTo>
                  <a:lnTo>
                    <a:pt x="2552" y="1252"/>
                  </a:lnTo>
                  <a:lnTo>
                    <a:pt x="2594" y="1166"/>
                  </a:lnTo>
                  <a:lnTo>
                    <a:pt x="2636" y="1079"/>
                  </a:lnTo>
                  <a:close/>
                  <a:moveTo>
                    <a:pt x="2008" y="1079"/>
                  </a:moveTo>
                  <a:lnTo>
                    <a:pt x="2049" y="1166"/>
                  </a:lnTo>
                  <a:lnTo>
                    <a:pt x="2091" y="1252"/>
                  </a:lnTo>
                  <a:lnTo>
                    <a:pt x="2131" y="1339"/>
                  </a:lnTo>
                  <a:lnTo>
                    <a:pt x="2170" y="1420"/>
                  </a:lnTo>
                  <a:lnTo>
                    <a:pt x="2105" y="1348"/>
                  </a:lnTo>
                  <a:lnTo>
                    <a:pt x="2036" y="1272"/>
                  </a:lnTo>
                  <a:lnTo>
                    <a:pt x="1966" y="1194"/>
                  </a:lnTo>
                  <a:lnTo>
                    <a:pt x="1899" y="1119"/>
                  </a:lnTo>
                  <a:lnTo>
                    <a:pt x="1953" y="1097"/>
                  </a:lnTo>
                  <a:lnTo>
                    <a:pt x="2008" y="1079"/>
                  </a:lnTo>
                  <a:close/>
                  <a:moveTo>
                    <a:pt x="800" y="1063"/>
                  </a:moveTo>
                  <a:lnTo>
                    <a:pt x="805" y="1082"/>
                  </a:lnTo>
                  <a:lnTo>
                    <a:pt x="813" y="1106"/>
                  </a:lnTo>
                  <a:lnTo>
                    <a:pt x="820" y="1135"/>
                  </a:lnTo>
                  <a:lnTo>
                    <a:pt x="626" y="1395"/>
                  </a:lnTo>
                  <a:lnTo>
                    <a:pt x="624" y="1345"/>
                  </a:lnTo>
                  <a:lnTo>
                    <a:pt x="626" y="1296"/>
                  </a:lnTo>
                  <a:lnTo>
                    <a:pt x="800" y="1063"/>
                  </a:lnTo>
                  <a:close/>
                  <a:moveTo>
                    <a:pt x="4321" y="1055"/>
                  </a:moveTo>
                  <a:lnTo>
                    <a:pt x="4348" y="1066"/>
                  </a:lnTo>
                  <a:lnTo>
                    <a:pt x="4377" y="1079"/>
                  </a:lnTo>
                  <a:lnTo>
                    <a:pt x="4310" y="1166"/>
                  </a:lnTo>
                  <a:lnTo>
                    <a:pt x="4272" y="1167"/>
                  </a:lnTo>
                  <a:lnTo>
                    <a:pt x="4236" y="1167"/>
                  </a:lnTo>
                  <a:lnTo>
                    <a:pt x="4321" y="1055"/>
                  </a:lnTo>
                  <a:close/>
                  <a:moveTo>
                    <a:pt x="2453" y="1041"/>
                  </a:moveTo>
                  <a:lnTo>
                    <a:pt x="2558" y="1059"/>
                  </a:lnTo>
                  <a:lnTo>
                    <a:pt x="2518" y="1142"/>
                  </a:lnTo>
                  <a:lnTo>
                    <a:pt x="2478" y="1227"/>
                  </a:lnTo>
                  <a:lnTo>
                    <a:pt x="2438" y="1310"/>
                  </a:lnTo>
                  <a:lnTo>
                    <a:pt x="2400" y="1388"/>
                  </a:lnTo>
                  <a:lnTo>
                    <a:pt x="2413" y="1305"/>
                  </a:lnTo>
                  <a:lnTo>
                    <a:pt x="2426" y="1218"/>
                  </a:lnTo>
                  <a:lnTo>
                    <a:pt x="2440" y="1129"/>
                  </a:lnTo>
                  <a:lnTo>
                    <a:pt x="2453" y="1041"/>
                  </a:lnTo>
                  <a:close/>
                  <a:moveTo>
                    <a:pt x="2190" y="1041"/>
                  </a:moveTo>
                  <a:lnTo>
                    <a:pt x="2203" y="1129"/>
                  </a:lnTo>
                  <a:lnTo>
                    <a:pt x="2218" y="1218"/>
                  </a:lnTo>
                  <a:lnTo>
                    <a:pt x="2230" y="1305"/>
                  </a:lnTo>
                  <a:lnTo>
                    <a:pt x="2243" y="1388"/>
                  </a:lnTo>
                  <a:lnTo>
                    <a:pt x="2205" y="1310"/>
                  </a:lnTo>
                  <a:lnTo>
                    <a:pt x="2165" y="1227"/>
                  </a:lnTo>
                  <a:lnTo>
                    <a:pt x="2125" y="1142"/>
                  </a:lnTo>
                  <a:lnTo>
                    <a:pt x="2085" y="1059"/>
                  </a:lnTo>
                  <a:lnTo>
                    <a:pt x="2138" y="1048"/>
                  </a:lnTo>
                  <a:lnTo>
                    <a:pt x="2190" y="1041"/>
                  </a:lnTo>
                  <a:close/>
                  <a:moveTo>
                    <a:pt x="2323" y="1032"/>
                  </a:moveTo>
                  <a:lnTo>
                    <a:pt x="2373" y="1034"/>
                  </a:lnTo>
                  <a:lnTo>
                    <a:pt x="2361" y="1122"/>
                  </a:lnTo>
                  <a:lnTo>
                    <a:pt x="2346" y="1209"/>
                  </a:lnTo>
                  <a:lnTo>
                    <a:pt x="2333" y="1296"/>
                  </a:lnTo>
                  <a:lnTo>
                    <a:pt x="2323" y="1377"/>
                  </a:lnTo>
                  <a:lnTo>
                    <a:pt x="2310" y="1296"/>
                  </a:lnTo>
                  <a:lnTo>
                    <a:pt x="2297" y="1209"/>
                  </a:lnTo>
                  <a:lnTo>
                    <a:pt x="2283" y="1122"/>
                  </a:lnTo>
                  <a:lnTo>
                    <a:pt x="2270" y="1034"/>
                  </a:lnTo>
                  <a:lnTo>
                    <a:pt x="2323" y="1032"/>
                  </a:lnTo>
                  <a:close/>
                  <a:moveTo>
                    <a:pt x="4207" y="1026"/>
                  </a:moveTo>
                  <a:lnTo>
                    <a:pt x="4238" y="1032"/>
                  </a:lnTo>
                  <a:lnTo>
                    <a:pt x="4269" y="1039"/>
                  </a:lnTo>
                  <a:lnTo>
                    <a:pt x="4171" y="1175"/>
                  </a:lnTo>
                  <a:lnTo>
                    <a:pt x="4138" y="1184"/>
                  </a:lnTo>
                  <a:lnTo>
                    <a:pt x="4111" y="1196"/>
                  </a:lnTo>
                  <a:lnTo>
                    <a:pt x="4089" y="1213"/>
                  </a:lnTo>
                  <a:lnTo>
                    <a:pt x="4069" y="1234"/>
                  </a:lnTo>
                  <a:lnTo>
                    <a:pt x="4055" y="1258"/>
                  </a:lnTo>
                  <a:lnTo>
                    <a:pt x="4042" y="1283"/>
                  </a:lnTo>
                  <a:lnTo>
                    <a:pt x="4026" y="1314"/>
                  </a:lnTo>
                  <a:lnTo>
                    <a:pt x="4004" y="1337"/>
                  </a:lnTo>
                  <a:lnTo>
                    <a:pt x="3981" y="1354"/>
                  </a:lnTo>
                  <a:lnTo>
                    <a:pt x="3952" y="1366"/>
                  </a:lnTo>
                  <a:lnTo>
                    <a:pt x="4207" y="1026"/>
                  </a:lnTo>
                  <a:close/>
                  <a:moveTo>
                    <a:pt x="4147" y="1023"/>
                  </a:moveTo>
                  <a:lnTo>
                    <a:pt x="3878" y="1384"/>
                  </a:lnTo>
                  <a:lnTo>
                    <a:pt x="3856" y="1388"/>
                  </a:lnTo>
                  <a:lnTo>
                    <a:pt x="3829" y="1390"/>
                  </a:lnTo>
                  <a:lnTo>
                    <a:pt x="3800" y="1391"/>
                  </a:lnTo>
                  <a:lnTo>
                    <a:pt x="4069" y="1030"/>
                  </a:lnTo>
                  <a:lnTo>
                    <a:pt x="4095" y="1028"/>
                  </a:lnTo>
                  <a:lnTo>
                    <a:pt x="4120" y="1025"/>
                  </a:lnTo>
                  <a:lnTo>
                    <a:pt x="4129" y="1023"/>
                  </a:lnTo>
                  <a:lnTo>
                    <a:pt x="4138" y="1023"/>
                  </a:lnTo>
                  <a:lnTo>
                    <a:pt x="4147" y="1023"/>
                  </a:lnTo>
                  <a:close/>
                  <a:moveTo>
                    <a:pt x="3939" y="1023"/>
                  </a:moveTo>
                  <a:lnTo>
                    <a:pt x="3974" y="1026"/>
                  </a:lnTo>
                  <a:lnTo>
                    <a:pt x="4008" y="1030"/>
                  </a:lnTo>
                  <a:lnTo>
                    <a:pt x="3738" y="1391"/>
                  </a:lnTo>
                  <a:lnTo>
                    <a:pt x="3698" y="1391"/>
                  </a:lnTo>
                  <a:lnTo>
                    <a:pt x="3666" y="1391"/>
                  </a:lnTo>
                  <a:lnTo>
                    <a:pt x="3939" y="1023"/>
                  </a:lnTo>
                  <a:close/>
                  <a:moveTo>
                    <a:pt x="3812" y="1012"/>
                  </a:moveTo>
                  <a:lnTo>
                    <a:pt x="3849" y="1014"/>
                  </a:lnTo>
                  <a:lnTo>
                    <a:pt x="3879" y="1017"/>
                  </a:lnTo>
                  <a:lnTo>
                    <a:pt x="3385" y="1686"/>
                  </a:lnTo>
                  <a:lnTo>
                    <a:pt x="3373" y="1652"/>
                  </a:lnTo>
                  <a:lnTo>
                    <a:pt x="3360" y="1619"/>
                  </a:lnTo>
                  <a:lnTo>
                    <a:pt x="3812" y="1012"/>
                  </a:lnTo>
                  <a:close/>
                  <a:moveTo>
                    <a:pt x="3684" y="1001"/>
                  </a:moveTo>
                  <a:lnTo>
                    <a:pt x="3704" y="1003"/>
                  </a:lnTo>
                  <a:lnTo>
                    <a:pt x="3726" y="1007"/>
                  </a:lnTo>
                  <a:lnTo>
                    <a:pt x="3754" y="1007"/>
                  </a:lnTo>
                  <a:lnTo>
                    <a:pt x="3336" y="1569"/>
                  </a:lnTo>
                  <a:lnTo>
                    <a:pt x="3322" y="1540"/>
                  </a:lnTo>
                  <a:lnTo>
                    <a:pt x="3307" y="1511"/>
                  </a:lnTo>
                  <a:lnTo>
                    <a:pt x="3684" y="1001"/>
                  </a:lnTo>
                  <a:close/>
                  <a:moveTo>
                    <a:pt x="3555" y="992"/>
                  </a:moveTo>
                  <a:lnTo>
                    <a:pt x="3624" y="998"/>
                  </a:lnTo>
                  <a:lnTo>
                    <a:pt x="3280" y="1464"/>
                  </a:lnTo>
                  <a:lnTo>
                    <a:pt x="3244" y="1410"/>
                  </a:lnTo>
                  <a:lnTo>
                    <a:pt x="3555" y="992"/>
                  </a:lnTo>
                  <a:close/>
                  <a:moveTo>
                    <a:pt x="1401" y="981"/>
                  </a:moveTo>
                  <a:lnTo>
                    <a:pt x="1407" y="1026"/>
                  </a:lnTo>
                  <a:lnTo>
                    <a:pt x="1412" y="1066"/>
                  </a:lnTo>
                  <a:lnTo>
                    <a:pt x="820" y="1863"/>
                  </a:lnTo>
                  <a:lnTo>
                    <a:pt x="805" y="1836"/>
                  </a:lnTo>
                  <a:lnTo>
                    <a:pt x="789" y="1807"/>
                  </a:lnTo>
                  <a:lnTo>
                    <a:pt x="1401" y="981"/>
                  </a:lnTo>
                  <a:close/>
                  <a:moveTo>
                    <a:pt x="3429" y="981"/>
                  </a:moveTo>
                  <a:lnTo>
                    <a:pt x="3459" y="983"/>
                  </a:lnTo>
                  <a:lnTo>
                    <a:pt x="3496" y="988"/>
                  </a:lnTo>
                  <a:lnTo>
                    <a:pt x="3213" y="1370"/>
                  </a:lnTo>
                  <a:lnTo>
                    <a:pt x="3175" y="1323"/>
                  </a:lnTo>
                  <a:lnTo>
                    <a:pt x="3429" y="981"/>
                  </a:lnTo>
                  <a:close/>
                  <a:moveTo>
                    <a:pt x="816" y="894"/>
                  </a:moveTo>
                  <a:lnTo>
                    <a:pt x="815" y="894"/>
                  </a:lnTo>
                  <a:lnTo>
                    <a:pt x="815" y="896"/>
                  </a:lnTo>
                  <a:lnTo>
                    <a:pt x="813" y="900"/>
                  </a:lnTo>
                  <a:lnTo>
                    <a:pt x="811" y="909"/>
                  </a:lnTo>
                  <a:lnTo>
                    <a:pt x="805" y="923"/>
                  </a:lnTo>
                  <a:lnTo>
                    <a:pt x="796" y="952"/>
                  </a:lnTo>
                  <a:lnTo>
                    <a:pt x="791" y="974"/>
                  </a:lnTo>
                  <a:lnTo>
                    <a:pt x="789" y="994"/>
                  </a:lnTo>
                  <a:lnTo>
                    <a:pt x="646" y="1184"/>
                  </a:lnTo>
                  <a:lnTo>
                    <a:pt x="664" y="1135"/>
                  </a:lnTo>
                  <a:lnTo>
                    <a:pt x="684" y="1090"/>
                  </a:lnTo>
                  <a:lnTo>
                    <a:pt x="708" y="1046"/>
                  </a:lnTo>
                  <a:lnTo>
                    <a:pt x="729" y="1008"/>
                  </a:lnTo>
                  <a:lnTo>
                    <a:pt x="751" y="976"/>
                  </a:lnTo>
                  <a:lnTo>
                    <a:pt x="771" y="947"/>
                  </a:lnTo>
                  <a:lnTo>
                    <a:pt x="789" y="925"/>
                  </a:lnTo>
                  <a:lnTo>
                    <a:pt x="804" y="907"/>
                  </a:lnTo>
                  <a:lnTo>
                    <a:pt x="813" y="898"/>
                  </a:lnTo>
                  <a:lnTo>
                    <a:pt x="816" y="894"/>
                  </a:lnTo>
                  <a:close/>
                  <a:moveTo>
                    <a:pt x="3523" y="853"/>
                  </a:moveTo>
                  <a:lnTo>
                    <a:pt x="3548" y="858"/>
                  </a:lnTo>
                  <a:lnTo>
                    <a:pt x="3568" y="862"/>
                  </a:lnTo>
                  <a:lnTo>
                    <a:pt x="3586" y="867"/>
                  </a:lnTo>
                  <a:lnTo>
                    <a:pt x="3593" y="869"/>
                  </a:lnTo>
                  <a:lnTo>
                    <a:pt x="3601" y="871"/>
                  </a:lnTo>
                  <a:lnTo>
                    <a:pt x="3606" y="871"/>
                  </a:lnTo>
                  <a:lnTo>
                    <a:pt x="3610" y="873"/>
                  </a:lnTo>
                  <a:lnTo>
                    <a:pt x="3610" y="873"/>
                  </a:lnTo>
                  <a:lnTo>
                    <a:pt x="3606" y="873"/>
                  </a:lnTo>
                  <a:lnTo>
                    <a:pt x="3597" y="873"/>
                  </a:lnTo>
                  <a:lnTo>
                    <a:pt x="3579" y="876"/>
                  </a:lnTo>
                  <a:lnTo>
                    <a:pt x="3557" y="880"/>
                  </a:lnTo>
                  <a:lnTo>
                    <a:pt x="3528" y="885"/>
                  </a:lnTo>
                  <a:lnTo>
                    <a:pt x="3496" y="894"/>
                  </a:lnTo>
                  <a:lnTo>
                    <a:pt x="3523" y="853"/>
                  </a:lnTo>
                  <a:close/>
                  <a:moveTo>
                    <a:pt x="3400" y="840"/>
                  </a:moveTo>
                  <a:lnTo>
                    <a:pt x="3418" y="842"/>
                  </a:lnTo>
                  <a:lnTo>
                    <a:pt x="3436" y="844"/>
                  </a:lnTo>
                  <a:lnTo>
                    <a:pt x="3452" y="844"/>
                  </a:lnTo>
                  <a:lnTo>
                    <a:pt x="3468" y="846"/>
                  </a:lnTo>
                  <a:lnTo>
                    <a:pt x="3414" y="920"/>
                  </a:lnTo>
                  <a:lnTo>
                    <a:pt x="3391" y="931"/>
                  </a:lnTo>
                  <a:lnTo>
                    <a:pt x="3376" y="941"/>
                  </a:lnTo>
                  <a:lnTo>
                    <a:pt x="3369" y="951"/>
                  </a:lnTo>
                  <a:lnTo>
                    <a:pt x="3369" y="960"/>
                  </a:lnTo>
                  <a:lnTo>
                    <a:pt x="3371" y="965"/>
                  </a:lnTo>
                  <a:lnTo>
                    <a:pt x="3374" y="970"/>
                  </a:lnTo>
                  <a:lnTo>
                    <a:pt x="3143" y="1283"/>
                  </a:lnTo>
                  <a:lnTo>
                    <a:pt x="3121" y="1263"/>
                  </a:lnTo>
                  <a:lnTo>
                    <a:pt x="3099" y="1241"/>
                  </a:lnTo>
                  <a:lnTo>
                    <a:pt x="3400" y="840"/>
                  </a:lnTo>
                  <a:close/>
                  <a:moveTo>
                    <a:pt x="3302" y="829"/>
                  </a:moveTo>
                  <a:lnTo>
                    <a:pt x="3340" y="833"/>
                  </a:lnTo>
                  <a:lnTo>
                    <a:pt x="3063" y="1209"/>
                  </a:lnTo>
                  <a:lnTo>
                    <a:pt x="3039" y="1189"/>
                  </a:lnTo>
                  <a:lnTo>
                    <a:pt x="3018" y="1171"/>
                  </a:lnTo>
                  <a:lnTo>
                    <a:pt x="3269" y="829"/>
                  </a:lnTo>
                  <a:lnTo>
                    <a:pt x="3302" y="829"/>
                  </a:lnTo>
                  <a:close/>
                  <a:moveTo>
                    <a:pt x="1410" y="788"/>
                  </a:moveTo>
                  <a:lnTo>
                    <a:pt x="1403" y="824"/>
                  </a:lnTo>
                  <a:lnTo>
                    <a:pt x="1399" y="862"/>
                  </a:lnTo>
                  <a:lnTo>
                    <a:pt x="1397" y="902"/>
                  </a:lnTo>
                  <a:lnTo>
                    <a:pt x="764" y="1758"/>
                  </a:lnTo>
                  <a:lnTo>
                    <a:pt x="748" y="1729"/>
                  </a:lnTo>
                  <a:lnTo>
                    <a:pt x="733" y="1701"/>
                  </a:lnTo>
                  <a:lnTo>
                    <a:pt x="1006" y="1332"/>
                  </a:lnTo>
                  <a:lnTo>
                    <a:pt x="1028" y="1339"/>
                  </a:lnTo>
                  <a:lnTo>
                    <a:pt x="1044" y="1345"/>
                  </a:lnTo>
                  <a:lnTo>
                    <a:pt x="1055" y="1348"/>
                  </a:lnTo>
                  <a:lnTo>
                    <a:pt x="1059" y="1350"/>
                  </a:lnTo>
                  <a:lnTo>
                    <a:pt x="1059" y="1348"/>
                  </a:lnTo>
                  <a:lnTo>
                    <a:pt x="1059" y="1346"/>
                  </a:lnTo>
                  <a:lnTo>
                    <a:pt x="1057" y="1341"/>
                  </a:lnTo>
                  <a:lnTo>
                    <a:pt x="1055" y="1332"/>
                  </a:lnTo>
                  <a:lnTo>
                    <a:pt x="1054" y="1314"/>
                  </a:lnTo>
                  <a:lnTo>
                    <a:pt x="1052" y="1294"/>
                  </a:lnTo>
                  <a:lnTo>
                    <a:pt x="1050" y="1272"/>
                  </a:lnTo>
                  <a:lnTo>
                    <a:pt x="1410" y="788"/>
                  </a:lnTo>
                  <a:close/>
                  <a:moveTo>
                    <a:pt x="1410" y="786"/>
                  </a:moveTo>
                  <a:lnTo>
                    <a:pt x="1410" y="788"/>
                  </a:lnTo>
                  <a:lnTo>
                    <a:pt x="1410" y="786"/>
                  </a:lnTo>
                  <a:lnTo>
                    <a:pt x="1410" y="786"/>
                  </a:lnTo>
                  <a:close/>
                  <a:moveTo>
                    <a:pt x="1412" y="784"/>
                  </a:moveTo>
                  <a:lnTo>
                    <a:pt x="1412" y="786"/>
                  </a:lnTo>
                  <a:lnTo>
                    <a:pt x="1412" y="786"/>
                  </a:lnTo>
                  <a:lnTo>
                    <a:pt x="1410" y="786"/>
                  </a:lnTo>
                  <a:lnTo>
                    <a:pt x="1412" y="784"/>
                  </a:lnTo>
                  <a:close/>
                  <a:moveTo>
                    <a:pt x="2701" y="685"/>
                  </a:moveTo>
                  <a:lnTo>
                    <a:pt x="2710" y="707"/>
                  </a:lnTo>
                  <a:lnTo>
                    <a:pt x="2721" y="723"/>
                  </a:lnTo>
                  <a:lnTo>
                    <a:pt x="2728" y="732"/>
                  </a:lnTo>
                  <a:lnTo>
                    <a:pt x="2732" y="735"/>
                  </a:lnTo>
                  <a:lnTo>
                    <a:pt x="2741" y="719"/>
                  </a:lnTo>
                  <a:lnTo>
                    <a:pt x="2755" y="703"/>
                  </a:lnTo>
                  <a:lnTo>
                    <a:pt x="2771" y="687"/>
                  </a:lnTo>
                  <a:lnTo>
                    <a:pt x="2571" y="960"/>
                  </a:lnTo>
                  <a:lnTo>
                    <a:pt x="2540" y="951"/>
                  </a:lnTo>
                  <a:lnTo>
                    <a:pt x="2509" y="945"/>
                  </a:lnTo>
                  <a:lnTo>
                    <a:pt x="2701" y="685"/>
                  </a:lnTo>
                  <a:close/>
                  <a:moveTo>
                    <a:pt x="2076" y="616"/>
                  </a:moveTo>
                  <a:lnTo>
                    <a:pt x="2093" y="649"/>
                  </a:lnTo>
                  <a:lnTo>
                    <a:pt x="2109" y="672"/>
                  </a:lnTo>
                  <a:lnTo>
                    <a:pt x="1855" y="1016"/>
                  </a:lnTo>
                  <a:lnTo>
                    <a:pt x="1798" y="1041"/>
                  </a:lnTo>
                  <a:lnTo>
                    <a:pt x="1741" y="1068"/>
                  </a:lnTo>
                  <a:lnTo>
                    <a:pt x="2076" y="616"/>
                  </a:lnTo>
                  <a:close/>
                  <a:moveTo>
                    <a:pt x="1401" y="613"/>
                  </a:moveTo>
                  <a:lnTo>
                    <a:pt x="1412" y="654"/>
                  </a:lnTo>
                  <a:lnTo>
                    <a:pt x="1419" y="694"/>
                  </a:lnTo>
                  <a:lnTo>
                    <a:pt x="1057" y="1176"/>
                  </a:lnTo>
                  <a:lnTo>
                    <a:pt x="1068" y="1115"/>
                  </a:lnTo>
                  <a:lnTo>
                    <a:pt x="1081" y="1046"/>
                  </a:lnTo>
                  <a:lnTo>
                    <a:pt x="1401" y="613"/>
                  </a:lnTo>
                  <a:close/>
                  <a:moveTo>
                    <a:pt x="2985" y="584"/>
                  </a:moveTo>
                  <a:lnTo>
                    <a:pt x="2683" y="990"/>
                  </a:lnTo>
                  <a:lnTo>
                    <a:pt x="2654" y="981"/>
                  </a:lnTo>
                  <a:lnTo>
                    <a:pt x="2625" y="972"/>
                  </a:lnTo>
                  <a:lnTo>
                    <a:pt x="2884" y="623"/>
                  </a:lnTo>
                  <a:lnTo>
                    <a:pt x="2934" y="600"/>
                  </a:lnTo>
                  <a:lnTo>
                    <a:pt x="2985" y="584"/>
                  </a:lnTo>
                  <a:close/>
                  <a:moveTo>
                    <a:pt x="3148" y="546"/>
                  </a:moveTo>
                  <a:lnTo>
                    <a:pt x="2790" y="1034"/>
                  </a:lnTo>
                  <a:lnTo>
                    <a:pt x="2761" y="1019"/>
                  </a:lnTo>
                  <a:lnTo>
                    <a:pt x="2732" y="1008"/>
                  </a:lnTo>
                  <a:lnTo>
                    <a:pt x="3063" y="562"/>
                  </a:lnTo>
                  <a:lnTo>
                    <a:pt x="3105" y="555"/>
                  </a:lnTo>
                  <a:lnTo>
                    <a:pt x="3148" y="546"/>
                  </a:lnTo>
                  <a:close/>
                  <a:moveTo>
                    <a:pt x="3302" y="520"/>
                  </a:moveTo>
                  <a:lnTo>
                    <a:pt x="2886" y="1082"/>
                  </a:lnTo>
                  <a:lnTo>
                    <a:pt x="2860" y="1068"/>
                  </a:lnTo>
                  <a:lnTo>
                    <a:pt x="2833" y="1055"/>
                  </a:lnTo>
                  <a:lnTo>
                    <a:pt x="3219" y="535"/>
                  </a:lnTo>
                  <a:lnTo>
                    <a:pt x="3260" y="528"/>
                  </a:lnTo>
                  <a:lnTo>
                    <a:pt x="3302" y="520"/>
                  </a:lnTo>
                  <a:close/>
                  <a:moveTo>
                    <a:pt x="1352" y="499"/>
                  </a:moveTo>
                  <a:lnTo>
                    <a:pt x="1370" y="528"/>
                  </a:lnTo>
                  <a:lnTo>
                    <a:pt x="1383" y="557"/>
                  </a:lnTo>
                  <a:lnTo>
                    <a:pt x="1111" y="923"/>
                  </a:lnTo>
                  <a:lnTo>
                    <a:pt x="1135" y="838"/>
                  </a:lnTo>
                  <a:lnTo>
                    <a:pt x="1158" y="761"/>
                  </a:lnTo>
                  <a:lnTo>
                    <a:pt x="1352" y="499"/>
                  </a:lnTo>
                  <a:close/>
                  <a:moveTo>
                    <a:pt x="2388" y="475"/>
                  </a:moveTo>
                  <a:lnTo>
                    <a:pt x="2033" y="960"/>
                  </a:lnTo>
                  <a:lnTo>
                    <a:pt x="1986" y="970"/>
                  </a:lnTo>
                  <a:lnTo>
                    <a:pt x="1939" y="985"/>
                  </a:lnTo>
                  <a:lnTo>
                    <a:pt x="2268" y="540"/>
                  </a:lnTo>
                  <a:lnTo>
                    <a:pt x="2306" y="517"/>
                  </a:lnTo>
                  <a:lnTo>
                    <a:pt x="2351" y="493"/>
                  </a:lnTo>
                  <a:lnTo>
                    <a:pt x="2371" y="484"/>
                  </a:lnTo>
                  <a:lnTo>
                    <a:pt x="2388" y="475"/>
                  </a:lnTo>
                  <a:close/>
                  <a:moveTo>
                    <a:pt x="2565" y="421"/>
                  </a:moveTo>
                  <a:lnTo>
                    <a:pt x="2187" y="932"/>
                  </a:lnTo>
                  <a:lnTo>
                    <a:pt x="2145" y="938"/>
                  </a:lnTo>
                  <a:lnTo>
                    <a:pt x="2103" y="943"/>
                  </a:lnTo>
                  <a:lnTo>
                    <a:pt x="2475" y="444"/>
                  </a:lnTo>
                  <a:lnTo>
                    <a:pt x="2520" y="432"/>
                  </a:lnTo>
                  <a:lnTo>
                    <a:pt x="2565" y="421"/>
                  </a:lnTo>
                  <a:close/>
                  <a:moveTo>
                    <a:pt x="1278" y="417"/>
                  </a:moveTo>
                  <a:lnTo>
                    <a:pt x="1302" y="435"/>
                  </a:lnTo>
                  <a:lnTo>
                    <a:pt x="1323" y="455"/>
                  </a:lnTo>
                  <a:lnTo>
                    <a:pt x="1200" y="620"/>
                  </a:lnTo>
                  <a:lnTo>
                    <a:pt x="1206" y="584"/>
                  </a:lnTo>
                  <a:lnTo>
                    <a:pt x="1207" y="547"/>
                  </a:lnTo>
                  <a:lnTo>
                    <a:pt x="1206" y="515"/>
                  </a:lnTo>
                  <a:lnTo>
                    <a:pt x="1278" y="417"/>
                  </a:lnTo>
                  <a:close/>
                  <a:moveTo>
                    <a:pt x="3525" y="392"/>
                  </a:moveTo>
                  <a:lnTo>
                    <a:pt x="3525" y="392"/>
                  </a:lnTo>
                  <a:lnTo>
                    <a:pt x="3525" y="392"/>
                  </a:lnTo>
                  <a:lnTo>
                    <a:pt x="3525" y="394"/>
                  </a:lnTo>
                  <a:lnTo>
                    <a:pt x="3525" y="396"/>
                  </a:lnTo>
                  <a:lnTo>
                    <a:pt x="3525" y="399"/>
                  </a:lnTo>
                  <a:lnTo>
                    <a:pt x="3523" y="407"/>
                  </a:lnTo>
                  <a:lnTo>
                    <a:pt x="3304" y="703"/>
                  </a:lnTo>
                  <a:lnTo>
                    <a:pt x="3271" y="716"/>
                  </a:lnTo>
                  <a:lnTo>
                    <a:pt x="3240" y="730"/>
                  </a:lnTo>
                  <a:lnTo>
                    <a:pt x="3213" y="748"/>
                  </a:lnTo>
                  <a:lnTo>
                    <a:pt x="3190" y="772"/>
                  </a:lnTo>
                  <a:lnTo>
                    <a:pt x="3168" y="802"/>
                  </a:lnTo>
                  <a:lnTo>
                    <a:pt x="3157" y="824"/>
                  </a:lnTo>
                  <a:lnTo>
                    <a:pt x="3153" y="842"/>
                  </a:lnTo>
                  <a:lnTo>
                    <a:pt x="3155" y="858"/>
                  </a:lnTo>
                  <a:lnTo>
                    <a:pt x="3159" y="875"/>
                  </a:lnTo>
                  <a:lnTo>
                    <a:pt x="3166" y="887"/>
                  </a:lnTo>
                  <a:lnTo>
                    <a:pt x="2978" y="1140"/>
                  </a:lnTo>
                  <a:lnTo>
                    <a:pt x="2953" y="1124"/>
                  </a:lnTo>
                  <a:lnTo>
                    <a:pt x="2929" y="1110"/>
                  </a:lnTo>
                  <a:lnTo>
                    <a:pt x="3376" y="504"/>
                  </a:lnTo>
                  <a:lnTo>
                    <a:pt x="3385" y="501"/>
                  </a:lnTo>
                  <a:lnTo>
                    <a:pt x="3394" y="497"/>
                  </a:lnTo>
                  <a:lnTo>
                    <a:pt x="3421" y="486"/>
                  </a:lnTo>
                  <a:lnTo>
                    <a:pt x="3447" y="470"/>
                  </a:lnTo>
                  <a:lnTo>
                    <a:pt x="3468" y="454"/>
                  </a:lnTo>
                  <a:lnTo>
                    <a:pt x="3487" y="435"/>
                  </a:lnTo>
                  <a:lnTo>
                    <a:pt x="3503" y="419"/>
                  </a:lnTo>
                  <a:lnTo>
                    <a:pt x="3516" y="405"/>
                  </a:lnTo>
                  <a:lnTo>
                    <a:pt x="3523" y="396"/>
                  </a:lnTo>
                  <a:lnTo>
                    <a:pt x="3525" y="392"/>
                  </a:lnTo>
                  <a:close/>
                  <a:moveTo>
                    <a:pt x="1191" y="390"/>
                  </a:moveTo>
                  <a:lnTo>
                    <a:pt x="1211" y="392"/>
                  </a:lnTo>
                  <a:lnTo>
                    <a:pt x="1231" y="396"/>
                  </a:lnTo>
                  <a:lnTo>
                    <a:pt x="1193" y="448"/>
                  </a:lnTo>
                  <a:lnTo>
                    <a:pt x="1184" y="425"/>
                  </a:lnTo>
                  <a:lnTo>
                    <a:pt x="1177" y="407"/>
                  </a:lnTo>
                  <a:lnTo>
                    <a:pt x="1171" y="396"/>
                  </a:lnTo>
                  <a:lnTo>
                    <a:pt x="1169" y="392"/>
                  </a:lnTo>
                  <a:lnTo>
                    <a:pt x="1191" y="390"/>
                  </a:lnTo>
                  <a:close/>
                  <a:moveTo>
                    <a:pt x="1779" y="388"/>
                  </a:moveTo>
                  <a:lnTo>
                    <a:pt x="1662" y="544"/>
                  </a:lnTo>
                  <a:lnTo>
                    <a:pt x="1678" y="506"/>
                  </a:lnTo>
                  <a:lnTo>
                    <a:pt x="1694" y="475"/>
                  </a:lnTo>
                  <a:lnTo>
                    <a:pt x="1712" y="448"/>
                  </a:lnTo>
                  <a:lnTo>
                    <a:pt x="1732" y="426"/>
                  </a:lnTo>
                  <a:lnTo>
                    <a:pt x="1754" y="407"/>
                  </a:lnTo>
                  <a:lnTo>
                    <a:pt x="1779" y="388"/>
                  </a:lnTo>
                  <a:close/>
                  <a:moveTo>
                    <a:pt x="2113" y="385"/>
                  </a:moveTo>
                  <a:lnTo>
                    <a:pt x="2096" y="414"/>
                  </a:lnTo>
                  <a:lnTo>
                    <a:pt x="2080" y="446"/>
                  </a:lnTo>
                  <a:lnTo>
                    <a:pt x="2064" y="486"/>
                  </a:lnTo>
                  <a:lnTo>
                    <a:pt x="2058" y="522"/>
                  </a:lnTo>
                  <a:lnTo>
                    <a:pt x="2058" y="557"/>
                  </a:lnTo>
                  <a:lnTo>
                    <a:pt x="1627" y="1140"/>
                  </a:lnTo>
                  <a:lnTo>
                    <a:pt x="1546" y="1202"/>
                  </a:lnTo>
                  <a:lnTo>
                    <a:pt x="1473" y="1272"/>
                  </a:lnTo>
                  <a:lnTo>
                    <a:pt x="1407" y="1346"/>
                  </a:lnTo>
                  <a:lnTo>
                    <a:pt x="1345" y="1428"/>
                  </a:lnTo>
                  <a:lnTo>
                    <a:pt x="1294" y="1513"/>
                  </a:lnTo>
                  <a:lnTo>
                    <a:pt x="1249" y="1603"/>
                  </a:lnTo>
                  <a:lnTo>
                    <a:pt x="1213" y="1697"/>
                  </a:lnTo>
                  <a:lnTo>
                    <a:pt x="918" y="2098"/>
                  </a:lnTo>
                  <a:lnTo>
                    <a:pt x="914" y="2078"/>
                  </a:lnTo>
                  <a:lnTo>
                    <a:pt x="910" y="2055"/>
                  </a:lnTo>
                  <a:lnTo>
                    <a:pt x="907" y="2038"/>
                  </a:lnTo>
                  <a:lnTo>
                    <a:pt x="901" y="2019"/>
                  </a:lnTo>
                  <a:lnTo>
                    <a:pt x="2113" y="385"/>
                  </a:lnTo>
                  <a:close/>
                  <a:moveTo>
                    <a:pt x="2732" y="376"/>
                  </a:moveTo>
                  <a:lnTo>
                    <a:pt x="2324" y="927"/>
                  </a:lnTo>
                  <a:lnTo>
                    <a:pt x="2252" y="927"/>
                  </a:lnTo>
                  <a:lnTo>
                    <a:pt x="2639" y="403"/>
                  </a:lnTo>
                  <a:lnTo>
                    <a:pt x="2681" y="394"/>
                  </a:lnTo>
                  <a:lnTo>
                    <a:pt x="2721" y="381"/>
                  </a:lnTo>
                  <a:lnTo>
                    <a:pt x="2726" y="379"/>
                  </a:lnTo>
                  <a:lnTo>
                    <a:pt x="2730" y="378"/>
                  </a:lnTo>
                  <a:lnTo>
                    <a:pt x="2732" y="376"/>
                  </a:lnTo>
                  <a:close/>
                  <a:moveTo>
                    <a:pt x="2873" y="325"/>
                  </a:moveTo>
                  <a:lnTo>
                    <a:pt x="2867" y="349"/>
                  </a:lnTo>
                  <a:lnTo>
                    <a:pt x="2860" y="372"/>
                  </a:lnTo>
                  <a:lnTo>
                    <a:pt x="2848" y="394"/>
                  </a:lnTo>
                  <a:lnTo>
                    <a:pt x="2833" y="417"/>
                  </a:lnTo>
                  <a:lnTo>
                    <a:pt x="2815" y="443"/>
                  </a:lnTo>
                  <a:lnTo>
                    <a:pt x="2791" y="473"/>
                  </a:lnTo>
                  <a:lnTo>
                    <a:pt x="2766" y="508"/>
                  </a:lnTo>
                  <a:lnTo>
                    <a:pt x="2735" y="547"/>
                  </a:lnTo>
                  <a:lnTo>
                    <a:pt x="2724" y="566"/>
                  </a:lnTo>
                  <a:lnTo>
                    <a:pt x="2717" y="582"/>
                  </a:lnTo>
                  <a:lnTo>
                    <a:pt x="2451" y="938"/>
                  </a:lnTo>
                  <a:lnTo>
                    <a:pt x="2386" y="929"/>
                  </a:lnTo>
                  <a:lnTo>
                    <a:pt x="2817" y="347"/>
                  </a:lnTo>
                  <a:lnTo>
                    <a:pt x="2844" y="336"/>
                  </a:lnTo>
                  <a:lnTo>
                    <a:pt x="2860" y="331"/>
                  </a:lnTo>
                  <a:lnTo>
                    <a:pt x="2871" y="327"/>
                  </a:lnTo>
                  <a:lnTo>
                    <a:pt x="2873" y="325"/>
                  </a:lnTo>
                  <a:close/>
                  <a:moveTo>
                    <a:pt x="2170" y="125"/>
                  </a:moveTo>
                  <a:lnTo>
                    <a:pt x="2178" y="159"/>
                  </a:lnTo>
                  <a:lnTo>
                    <a:pt x="2178" y="199"/>
                  </a:lnTo>
                  <a:lnTo>
                    <a:pt x="2178" y="211"/>
                  </a:lnTo>
                  <a:lnTo>
                    <a:pt x="876" y="1966"/>
                  </a:lnTo>
                  <a:lnTo>
                    <a:pt x="863" y="1941"/>
                  </a:lnTo>
                  <a:lnTo>
                    <a:pt x="847" y="1910"/>
                  </a:lnTo>
                  <a:lnTo>
                    <a:pt x="2170" y="125"/>
                  </a:lnTo>
                  <a:close/>
                  <a:moveTo>
                    <a:pt x="2127" y="0"/>
                  </a:moveTo>
                  <a:lnTo>
                    <a:pt x="2132" y="16"/>
                  </a:lnTo>
                  <a:lnTo>
                    <a:pt x="2143" y="38"/>
                  </a:lnTo>
                  <a:lnTo>
                    <a:pt x="2154" y="65"/>
                  </a:lnTo>
                  <a:lnTo>
                    <a:pt x="1535" y="898"/>
                  </a:lnTo>
                  <a:lnTo>
                    <a:pt x="1551" y="851"/>
                  </a:lnTo>
                  <a:lnTo>
                    <a:pt x="1564" y="802"/>
                  </a:lnTo>
                  <a:lnTo>
                    <a:pt x="1575" y="752"/>
                  </a:lnTo>
                  <a:lnTo>
                    <a:pt x="1575" y="746"/>
                  </a:lnTo>
                  <a:lnTo>
                    <a:pt x="2127" y="0"/>
                  </a:lnTo>
                  <a:close/>
                </a:path>
              </a:pathLst>
            </a:custGeom>
            <a:solidFill>
              <a:srgbClr val="A88C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66" r:id="rId2"/>
    <p:sldLayoutId id="2147484767" r:id="rId3"/>
    <p:sldLayoutId id="2147484768" r:id="rId4"/>
    <p:sldLayoutId id="2147484769" r:id="rId5"/>
    <p:sldLayoutId id="2147484770" r:id="rId6"/>
    <p:sldLayoutId id="2147484771" r:id="rId7"/>
    <p:sldLayoutId id="2147484772" r:id="rId8"/>
    <p:sldLayoutId id="2147484773" r:id="rId9"/>
    <p:sldLayoutId id="2147484774" r:id="rId10"/>
    <p:sldLayoutId id="2147484775" r:id="rId11"/>
  </p:sldLayoutIdLst>
  <p:transition>
    <p:split orient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C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CA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CA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CA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CA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rgbClr val="003CA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rgbClr val="003CA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rgbClr val="003CA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rgbClr val="003CA0"/>
          </a:solidFill>
          <a:latin typeface="Arial" charset="0"/>
        </a:defRPr>
      </a:lvl9pPr>
    </p:titleStyle>
    <p:bodyStyle>
      <a:lvl1pPr marL="269875" indent="-269875" algn="just" rtl="0" eaLnBrk="0" fontAlgn="base" hangingPunct="0">
        <a:spcBef>
          <a:spcPct val="20000"/>
        </a:spcBef>
        <a:spcAft>
          <a:spcPct val="0"/>
        </a:spcAft>
        <a:buClr>
          <a:srgbClr val="003CA0"/>
        </a:buClr>
        <a:buFont typeface="Arial" pitchFamily="34" charset="0"/>
        <a:buChar char="■"/>
        <a:defRPr sz="2000" b="1">
          <a:solidFill>
            <a:srgbClr val="003CA0"/>
          </a:solidFill>
          <a:latin typeface="+mn-lt"/>
          <a:ea typeface="+mn-ea"/>
          <a:cs typeface="+mn-cs"/>
        </a:defRPr>
      </a:lvl1pPr>
      <a:lvl2pPr marL="719138" indent="-269875" algn="just" rtl="0" eaLnBrk="0" fontAlgn="base" hangingPunct="0">
        <a:spcBef>
          <a:spcPct val="20000"/>
        </a:spcBef>
        <a:spcAft>
          <a:spcPct val="0"/>
        </a:spcAft>
        <a:buClr>
          <a:srgbClr val="95642F"/>
        </a:buClr>
        <a:buSzPct val="85000"/>
        <a:buFont typeface="Arial" pitchFamily="34" charset="0"/>
        <a:buChar char="▬"/>
        <a:defRPr sz="1600" b="1">
          <a:solidFill>
            <a:schemeClr val="tx1"/>
          </a:solidFill>
          <a:latin typeface="+mn-lt"/>
        </a:defRPr>
      </a:lvl2pPr>
      <a:lvl3pPr marL="1077913" indent="-179388" algn="just" rtl="0" eaLnBrk="0" fontAlgn="base" hangingPunct="0">
        <a:spcBef>
          <a:spcPct val="20000"/>
        </a:spcBef>
        <a:spcAft>
          <a:spcPct val="0"/>
        </a:spcAft>
        <a:buClr>
          <a:srgbClr val="003CA0"/>
        </a:buClr>
        <a:buFont typeface="Wingdings" pitchFamily="2" charset="2"/>
        <a:buChar char="§"/>
        <a:defRPr sz="1200" b="1">
          <a:solidFill>
            <a:schemeClr val="tx1"/>
          </a:solidFill>
          <a:latin typeface="+mn-lt"/>
        </a:defRPr>
      </a:lvl3pPr>
      <a:lvl4pPr marL="1436688" indent="-179388" algn="just" rtl="0" eaLnBrk="0" fontAlgn="base" hangingPunct="0">
        <a:spcBef>
          <a:spcPct val="20000"/>
        </a:spcBef>
        <a:spcAft>
          <a:spcPct val="0"/>
        </a:spcAft>
        <a:buClr>
          <a:srgbClr val="003CA0"/>
        </a:buClr>
        <a:buFont typeface="Wingdings" pitchFamily="2" charset="2"/>
        <a:buChar char="§"/>
        <a:defRPr sz="1000" b="1">
          <a:solidFill>
            <a:schemeClr val="tx1"/>
          </a:solidFill>
          <a:latin typeface="+mn-lt"/>
        </a:defRPr>
      </a:lvl4pPr>
      <a:lvl5pPr marL="1795463" indent="-179388" algn="just" rtl="0" eaLnBrk="0" fontAlgn="base" hangingPunct="0">
        <a:spcBef>
          <a:spcPct val="20000"/>
        </a:spcBef>
        <a:spcAft>
          <a:spcPct val="0"/>
        </a:spcAft>
        <a:buClr>
          <a:srgbClr val="003CA0"/>
        </a:buClr>
        <a:buFont typeface="Wingdings" pitchFamily="2" charset="2"/>
        <a:buChar char="§"/>
        <a:defRPr sz="1000" b="1">
          <a:solidFill>
            <a:schemeClr val="tx1"/>
          </a:solidFill>
          <a:latin typeface="+mn-lt"/>
        </a:defRPr>
      </a:lvl5pPr>
      <a:lvl6pPr marL="2252663" indent="-179388" algn="just" rtl="0" fontAlgn="base">
        <a:spcBef>
          <a:spcPct val="20000"/>
        </a:spcBef>
        <a:spcAft>
          <a:spcPct val="0"/>
        </a:spcAft>
        <a:buClr>
          <a:srgbClr val="003CA0"/>
        </a:buClr>
        <a:buFont typeface="Wingdings" pitchFamily="2" charset="2"/>
        <a:buChar char="§"/>
        <a:defRPr sz="1000" b="1">
          <a:solidFill>
            <a:schemeClr val="tx1"/>
          </a:solidFill>
          <a:latin typeface="+mn-lt"/>
        </a:defRPr>
      </a:lvl6pPr>
      <a:lvl7pPr marL="2709863" indent="-179388" algn="just" rtl="0" fontAlgn="base">
        <a:spcBef>
          <a:spcPct val="20000"/>
        </a:spcBef>
        <a:spcAft>
          <a:spcPct val="0"/>
        </a:spcAft>
        <a:buClr>
          <a:srgbClr val="003CA0"/>
        </a:buClr>
        <a:buFont typeface="Wingdings" pitchFamily="2" charset="2"/>
        <a:buChar char="§"/>
        <a:defRPr sz="1000" b="1">
          <a:solidFill>
            <a:schemeClr val="tx1"/>
          </a:solidFill>
          <a:latin typeface="+mn-lt"/>
        </a:defRPr>
      </a:lvl7pPr>
      <a:lvl8pPr marL="3167063" indent="-179388" algn="just" rtl="0" fontAlgn="base">
        <a:spcBef>
          <a:spcPct val="20000"/>
        </a:spcBef>
        <a:spcAft>
          <a:spcPct val="0"/>
        </a:spcAft>
        <a:buClr>
          <a:srgbClr val="003CA0"/>
        </a:buClr>
        <a:buFont typeface="Wingdings" pitchFamily="2" charset="2"/>
        <a:buChar char="§"/>
        <a:defRPr sz="1000" b="1">
          <a:solidFill>
            <a:schemeClr val="tx1"/>
          </a:solidFill>
          <a:latin typeface="+mn-lt"/>
        </a:defRPr>
      </a:lvl8pPr>
      <a:lvl9pPr marL="3624263" indent="-179388" algn="just" rtl="0" fontAlgn="base">
        <a:spcBef>
          <a:spcPct val="20000"/>
        </a:spcBef>
        <a:spcAft>
          <a:spcPct val="0"/>
        </a:spcAft>
        <a:buClr>
          <a:srgbClr val="003CA0"/>
        </a:buClr>
        <a:buFont typeface="Wingdings" pitchFamily="2" charset="2"/>
        <a:buChar char="§"/>
        <a:defRPr sz="1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5070185" y="446246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sz="1800" b="0">
              <a:solidFill>
                <a:srgbClr val="000099"/>
              </a:solidFill>
              <a:latin typeface="Impact" pitchFamily="34" charset="0"/>
            </a:endParaRPr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74662" y="1699141"/>
            <a:ext cx="8207375" cy="2189560"/>
          </a:xfrm>
        </p:spPr>
        <p:txBody>
          <a:bodyPr/>
          <a:lstStyle/>
          <a:p>
            <a:pPr eaLnBrk="1" hangingPunct="1"/>
            <a:r>
              <a:rPr lang="ru-RU" altLang="ru-RU" dirty="0">
                <a:cs typeface="Times New Roman" panose="02020603050405020304" pitchFamily="18" charset="0"/>
              </a:rPr>
              <a:t>Программа цифровой трансформации</a:t>
            </a:r>
            <a:br>
              <a:rPr lang="ru-RU" altLang="ru-RU" dirty="0">
                <a:cs typeface="Times New Roman" panose="02020603050405020304" pitchFamily="18" charset="0"/>
              </a:rPr>
            </a:br>
            <a:r>
              <a:rPr lang="ru-RU" altLang="ru-RU" dirty="0">
                <a:cs typeface="Times New Roman" panose="02020603050405020304" pitchFamily="18" charset="0"/>
              </a:rPr>
              <a:t>АО «СО ЕЭС» на 2021–2024 годы</a:t>
            </a:r>
            <a:endParaRPr lang="ru-RU" dirty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08001" y="4452937"/>
            <a:ext cx="8277225" cy="682229"/>
          </a:xfrm>
        </p:spPr>
        <p:txBody>
          <a:bodyPr/>
          <a:lstStyle/>
          <a:p>
            <a:r>
              <a:rPr lang="ru-RU" altLang="ru-RU" dirty="0">
                <a:cs typeface="Times New Roman" panose="02020603050405020304" pitchFamily="18" charset="0"/>
              </a:rPr>
              <a:t>С. Н. Терентьев</a:t>
            </a:r>
          </a:p>
          <a:p>
            <a:r>
              <a:rPr lang="ru-RU" altLang="ru-RU" b="0" dirty="0">
                <a:cs typeface="Times New Roman" panose="02020603050405020304" pitchFamily="18" charset="0"/>
              </a:rPr>
              <a:t>Директор по цифровой трансформации АО «СО ЕЭС»</a:t>
            </a:r>
          </a:p>
        </p:txBody>
      </p:sp>
      <p:sp>
        <p:nvSpPr>
          <p:cNvPr id="8" name="Line 13">
            <a:extLst>
              <a:ext uri="{FF2B5EF4-FFF2-40B4-BE49-F238E27FC236}">
                <a16:creationId xmlns:a16="http://schemas.microsoft.com/office/drawing/2014/main" id="{30EB5AF6-A37B-465D-A073-C5CF5D4BC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1" y="4398169"/>
            <a:ext cx="8174036" cy="0"/>
          </a:xfrm>
          <a:prstGeom prst="line">
            <a:avLst/>
          </a:prstGeom>
          <a:noFill/>
          <a:ln w="38100">
            <a:solidFill>
              <a:srgbClr val="003C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A0536A0-77FE-4EC1-AFEA-3AD479006EE2}"/>
              </a:ext>
            </a:extLst>
          </p:cNvPr>
          <p:cNvSpPr/>
          <p:nvPr/>
        </p:nvSpPr>
        <p:spPr bwMode="auto">
          <a:xfrm>
            <a:off x="-5472" y="955639"/>
            <a:ext cx="9149472" cy="516239"/>
          </a:xfrm>
          <a:prstGeom prst="rect">
            <a:avLst/>
          </a:prstGeom>
          <a:solidFill>
            <a:srgbClr val="003CA0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just">
              <a:spcBef>
                <a:spcPts val="0"/>
              </a:spcBef>
              <a:buClr>
                <a:srgbClr val="2A4E9E"/>
              </a:buClr>
              <a:buSzPct val="100000"/>
            </a:pPr>
            <a:endParaRPr lang="ru-RU" sz="1200" dirty="0"/>
          </a:p>
        </p:txBody>
      </p:sp>
      <p:sp>
        <p:nvSpPr>
          <p:cNvPr id="29" name="Часть круга 6">
            <a:extLst>
              <a:ext uri="{FF2B5EF4-FFF2-40B4-BE49-F238E27FC236}">
                <a16:creationId xmlns:a16="http://schemas.microsoft.com/office/drawing/2014/main" id="{13AC2A2D-C3A3-4C0E-ACD0-4968092D9A0F}"/>
              </a:ext>
            </a:extLst>
          </p:cNvPr>
          <p:cNvSpPr/>
          <p:nvPr/>
        </p:nvSpPr>
        <p:spPr bwMode="auto">
          <a:xfrm>
            <a:off x="1861" y="1678687"/>
            <a:ext cx="2170800" cy="3168000"/>
          </a:xfrm>
          <a:custGeom>
            <a:avLst/>
            <a:gdLst>
              <a:gd name="connsiteX0" fmla="*/ 1055864 w 3415144"/>
              <a:gd name="connsiteY0" fmla="*/ 129257 h 3415144"/>
              <a:gd name="connsiteX1" fmla="*/ 3061429 w 3415144"/>
              <a:gd name="connsiteY1" fmla="*/ 666960 h 3415144"/>
              <a:gd name="connsiteX2" fmla="*/ 3065129 w 3415144"/>
              <a:gd name="connsiteY2" fmla="*/ 2743352 h 3415144"/>
              <a:gd name="connsiteX3" fmla="*/ 1061493 w 3415144"/>
              <a:gd name="connsiteY3" fmla="*/ 3288200 h 3415144"/>
              <a:gd name="connsiteX4" fmla="*/ 1707572 w 3415144"/>
              <a:gd name="connsiteY4" fmla="*/ 1707572 h 3415144"/>
              <a:gd name="connsiteX5" fmla="*/ 1055864 w 3415144"/>
              <a:gd name="connsiteY5" fmla="*/ 129257 h 3415144"/>
              <a:gd name="connsiteX0" fmla="*/ 0 w 2359279"/>
              <a:gd name="connsiteY0" fmla="*/ 129376 h 3415384"/>
              <a:gd name="connsiteX1" fmla="*/ 2005565 w 2359279"/>
              <a:gd name="connsiteY1" fmla="*/ 667079 h 3415384"/>
              <a:gd name="connsiteX2" fmla="*/ 2009265 w 2359279"/>
              <a:gd name="connsiteY2" fmla="*/ 2743471 h 3415384"/>
              <a:gd name="connsiteX3" fmla="*/ 5629 w 2359279"/>
              <a:gd name="connsiteY3" fmla="*/ 3288319 h 3415384"/>
              <a:gd name="connsiteX4" fmla="*/ 0 w 2359279"/>
              <a:gd name="connsiteY4" fmla="*/ 129376 h 341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9279" h="3415384">
                <a:moveTo>
                  <a:pt x="0" y="129376"/>
                </a:moveTo>
                <a:cubicBezTo>
                  <a:pt x="713223" y="-165124"/>
                  <a:pt x="1535324" y="55286"/>
                  <a:pt x="2005565" y="667079"/>
                </a:cubicBezTo>
                <a:cubicBezTo>
                  <a:pt x="2475806" y="1278872"/>
                  <a:pt x="2477323" y="2130005"/>
                  <a:pt x="2009265" y="2743471"/>
                </a:cubicBezTo>
                <a:cubicBezTo>
                  <a:pt x="1541207" y="3356936"/>
                  <a:pt x="719897" y="3580275"/>
                  <a:pt x="5629" y="3288319"/>
                </a:cubicBezTo>
                <a:cubicBezTo>
                  <a:pt x="3753" y="2235338"/>
                  <a:pt x="1876" y="1182357"/>
                  <a:pt x="0" y="129376"/>
                </a:cubicBezTo>
                <a:close/>
              </a:path>
            </a:pathLst>
          </a:custGeom>
          <a:solidFill>
            <a:srgbClr val="003CA0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just">
              <a:spcBef>
                <a:spcPts val="0"/>
              </a:spcBef>
              <a:buClr>
                <a:srgbClr val="2A4E9E"/>
              </a:buClr>
              <a:buSzPct val="100000"/>
            </a:pPr>
            <a:endParaRPr lang="ru-RU" sz="1200" dirty="0"/>
          </a:p>
        </p:txBody>
      </p:sp>
      <p:sp>
        <p:nvSpPr>
          <p:cNvPr id="7" name="Часть круга 6">
            <a:extLst>
              <a:ext uri="{FF2B5EF4-FFF2-40B4-BE49-F238E27FC236}">
                <a16:creationId xmlns:a16="http://schemas.microsoft.com/office/drawing/2014/main" id="{6857E530-96D8-4B3D-85C4-5AD3091332B5}"/>
              </a:ext>
            </a:extLst>
          </p:cNvPr>
          <p:cNvSpPr/>
          <p:nvPr/>
        </p:nvSpPr>
        <p:spPr bwMode="auto">
          <a:xfrm>
            <a:off x="-1711" y="1719693"/>
            <a:ext cx="2131739" cy="3085989"/>
          </a:xfrm>
          <a:custGeom>
            <a:avLst/>
            <a:gdLst>
              <a:gd name="connsiteX0" fmla="*/ 1055864 w 3415144"/>
              <a:gd name="connsiteY0" fmla="*/ 129257 h 3415144"/>
              <a:gd name="connsiteX1" fmla="*/ 3061429 w 3415144"/>
              <a:gd name="connsiteY1" fmla="*/ 666960 h 3415144"/>
              <a:gd name="connsiteX2" fmla="*/ 3065129 w 3415144"/>
              <a:gd name="connsiteY2" fmla="*/ 2743352 h 3415144"/>
              <a:gd name="connsiteX3" fmla="*/ 1061493 w 3415144"/>
              <a:gd name="connsiteY3" fmla="*/ 3288200 h 3415144"/>
              <a:gd name="connsiteX4" fmla="*/ 1707572 w 3415144"/>
              <a:gd name="connsiteY4" fmla="*/ 1707572 h 3415144"/>
              <a:gd name="connsiteX5" fmla="*/ 1055864 w 3415144"/>
              <a:gd name="connsiteY5" fmla="*/ 129257 h 3415144"/>
              <a:gd name="connsiteX0" fmla="*/ 0 w 2359279"/>
              <a:gd name="connsiteY0" fmla="*/ 129376 h 3415384"/>
              <a:gd name="connsiteX1" fmla="*/ 2005565 w 2359279"/>
              <a:gd name="connsiteY1" fmla="*/ 667079 h 3415384"/>
              <a:gd name="connsiteX2" fmla="*/ 2009265 w 2359279"/>
              <a:gd name="connsiteY2" fmla="*/ 2743471 h 3415384"/>
              <a:gd name="connsiteX3" fmla="*/ 5629 w 2359279"/>
              <a:gd name="connsiteY3" fmla="*/ 3288319 h 3415384"/>
              <a:gd name="connsiteX4" fmla="*/ 0 w 2359279"/>
              <a:gd name="connsiteY4" fmla="*/ 129376 h 341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9279" h="3415384">
                <a:moveTo>
                  <a:pt x="0" y="129376"/>
                </a:moveTo>
                <a:cubicBezTo>
                  <a:pt x="713223" y="-165124"/>
                  <a:pt x="1535324" y="55286"/>
                  <a:pt x="2005565" y="667079"/>
                </a:cubicBezTo>
                <a:cubicBezTo>
                  <a:pt x="2475806" y="1278872"/>
                  <a:pt x="2477323" y="2130005"/>
                  <a:pt x="2009265" y="2743471"/>
                </a:cubicBezTo>
                <a:cubicBezTo>
                  <a:pt x="1541207" y="3356936"/>
                  <a:pt x="719897" y="3580275"/>
                  <a:pt x="5629" y="3288319"/>
                </a:cubicBezTo>
                <a:cubicBezTo>
                  <a:pt x="3753" y="2235338"/>
                  <a:pt x="1876" y="1182357"/>
                  <a:pt x="0" y="129376"/>
                </a:cubicBezTo>
                <a:close/>
              </a:path>
            </a:pathLst>
          </a:custGeom>
          <a:solidFill>
            <a:srgbClr val="D5EAFF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just">
              <a:spcBef>
                <a:spcPts val="0"/>
              </a:spcBef>
              <a:buClr>
                <a:srgbClr val="2A4E9E"/>
              </a:buClr>
              <a:buSzPct val="100000"/>
            </a:pPr>
            <a:endParaRPr lang="ru-RU" sz="1200" dirty="0"/>
          </a:p>
        </p:txBody>
      </p:sp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899B5F84-EE04-41C3-ABC7-5F72E43BF6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cs typeface="Times New Roman" panose="02020603050405020304" pitchFamily="18" charset="0"/>
              </a:rPr>
              <a:t>Ожидаемые результаты цифровой трансформации</a:t>
            </a:r>
          </a:p>
        </p:txBody>
      </p:sp>
      <p:sp>
        <p:nvSpPr>
          <p:cNvPr id="14339" name="Номер слайда 3">
            <a:extLst>
              <a:ext uri="{FF2B5EF4-FFF2-40B4-BE49-F238E27FC236}">
                <a16:creationId xmlns:a16="http://schemas.microsoft.com/office/drawing/2014/main" id="{AEDE1CF9-CC80-4BD6-B8DF-221FB745A98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5E5E37-ACC7-4B00-9E3E-08E50F2A3E7E}" type="slidenum">
              <a:rPr lang="ru-RU" altLang="ru-RU" sz="1500">
                <a:solidFill>
                  <a:srgbClr val="95642F"/>
                </a:solidFill>
              </a:rPr>
              <a:pPr/>
              <a:t>10</a:t>
            </a:fld>
            <a:endParaRPr lang="ru-RU" altLang="ru-RU" sz="1500" dirty="0">
              <a:solidFill>
                <a:srgbClr val="95642F"/>
              </a:solidFill>
            </a:endParaRPr>
          </a:p>
        </p:txBody>
      </p:sp>
      <p:sp>
        <p:nvSpPr>
          <p:cNvPr id="5" name="Прямоугольник 5">
            <a:extLst>
              <a:ext uri="{FF2B5EF4-FFF2-40B4-BE49-F238E27FC236}">
                <a16:creationId xmlns:a16="http://schemas.microsoft.com/office/drawing/2014/main" id="{4244AF88-7079-4467-A1FB-B0AF3CC75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977941"/>
            <a:ext cx="2880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9875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>
              <a:defRPr/>
            </a:pPr>
            <a:r>
              <a:rPr lang="ru-RU" sz="1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Деятельность АО «СО ЕЭС» носит инфраструктурный характер </a:t>
            </a:r>
          </a:p>
        </p:txBody>
      </p:sp>
      <p:sp>
        <p:nvSpPr>
          <p:cNvPr id="14342" name="Скругленный прямоугольник 24">
            <a:extLst>
              <a:ext uri="{FF2B5EF4-FFF2-40B4-BE49-F238E27FC236}">
                <a16:creationId xmlns:a16="http://schemas.microsoft.com/office/drawing/2014/main" id="{487A7650-8CFA-41AC-8E02-BE4EC0675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4571" y="1539453"/>
            <a:ext cx="6859917" cy="646331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 anchorCtr="0">
            <a:spAutoFit/>
          </a:bodyPr>
          <a:lstStyle>
            <a:lvl1pPr marL="285750" indent="-285750"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Сокращения в 5–10 раз времени производства оперативных переключений </a:t>
            </a:r>
            <a:r>
              <a:rPr lang="ru-RU" altLang="ru-RU" sz="12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при плановых переключениях и ликвидации технологических нарушений в ЕЭС России, сократив тем самым длительность работы ЕЭС России в экономически неоптимальном режиме</a:t>
            </a:r>
          </a:p>
        </p:txBody>
      </p:sp>
      <p:sp>
        <p:nvSpPr>
          <p:cNvPr id="14343" name="Скругленный прямоугольник 24">
            <a:extLst>
              <a:ext uri="{FF2B5EF4-FFF2-40B4-BE49-F238E27FC236}">
                <a16:creationId xmlns:a16="http://schemas.microsoft.com/office/drawing/2014/main" id="{0B701D37-41E7-4564-98D9-82E150898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6029" y="2844915"/>
            <a:ext cx="6258459" cy="646331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 anchorCtr="0">
            <a:spAutoFit/>
          </a:bodyPr>
          <a:lstStyle>
            <a:lvl1pPr marL="285750" indent="-285750"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Снижения риска ошибочных действий диспетчерского и оперативного персонала</a:t>
            </a:r>
            <a:r>
              <a:rPr lang="ru-RU" altLang="ru-RU" sz="12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, что обеспечит сокращение времени работы энергосистемы в экономически неэффективном режиме</a:t>
            </a:r>
          </a:p>
        </p:txBody>
      </p:sp>
      <p:sp>
        <p:nvSpPr>
          <p:cNvPr id="14345" name="Скругленный прямоугольник 24">
            <a:extLst>
              <a:ext uri="{FF2B5EF4-FFF2-40B4-BE49-F238E27FC236}">
                <a16:creationId xmlns:a16="http://schemas.microsoft.com/office/drawing/2014/main" id="{3BD42701-EE91-420C-A2C2-85CC87C80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4517" y="2284517"/>
            <a:ext cx="6369971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 anchorCtr="0">
            <a:spAutoFit/>
          </a:bodyPr>
          <a:lstStyle>
            <a:lvl1pPr marL="285750" indent="-285750"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Повышения скорости реализации управляющих воздействий </a:t>
            </a:r>
            <a:r>
              <a:rPr lang="ru-RU" altLang="ru-RU" sz="12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по изменению топологии электрической сети </a:t>
            </a:r>
          </a:p>
        </p:txBody>
      </p:sp>
      <p:sp>
        <p:nvSpPr>
          <p:cNvPr id="14346" name="Скругленный прямоугольник 24">
            <a:extLst>
              <a:ext uri="{FF2B5EF4-FFF2-40B4-BE49-F238E27FC236}">
                <a16:creationId xmlns:a16="http://schemas.microsoft.com/office/drawing/2014/main" id="{12A73ED2-40A4-46D6-9417-F58057925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9262" y="3589979"/>
            <a:ext cx="6425225" cy="646331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 anchorCtr="0">
            <a:spAutoFit/>
          </a:bodyPr>
          <a:lstStyle>
            <a:lvl1pPr marL="285750" indent="-285750"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Увеличения пропускной способности контролируемых сечений в среднем </a:t>
            </a:r>
            <a:br>
              <a:rPr lang="ru-RU" altLang="ru-RU" sz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на 5–15% </a:t>
            </a:r>
            <a:r>
              <a:rPr lang="ru-RU" altLang="ru-RU" sz="12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 соответствующим экономическим эффектом оптового рынка энергии и мощности</a:t>
            </a:r>
          </a:p>
        </p:txBody>
      </p:sp>
      <p:sp>
        <p:nvSpPr>
          <p:cNvPr id="14347" name="Скругленный прямоугольник 24">
            <a:extLst>
              <a:ext uri="{FF2B5EF4-FFF2-40B4-BE49-F238E27FC236}">
                <a16:creationId xmlns:a16="http://schemas.microsoft.com/office/drawing/2014/main" id="{A834B18D-76F2-40AC-955F-6BC0C53F1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4571" y="4335044"/>
            <a:ext cx="6859917" cy="646331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 anchorCtr="0">
            <a:spAutoFit/>
          </a:bodyPr>
          <a:lstStyle>
            <a:lvl1pPr marL="285750" indent="-285750"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Повышения качества анализа переходных электроэнергетических режимов в аварийных ситуациях</a:t>
            </a:r>
            <a:r>
              <a:rPr lang="ru-RU" altLang="ru-RU" sz="12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, что позволит обеспечить разработку эффективных мероприятий по повышению надежности функционирования ЕЭС России в переходных режимах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E4B089-599B-4059-938B-6EA3B9CED67C}"/>
              </a:ext>
            </a:extLst>
          </p:cNvPr>
          <p:cNvSpPr txBox="1"/>
          <p:nvPr/>
        </p:nvSpPr>
        <p:spPr>
          <a:xfrm>
            <a:off x="3491881" y="977941"/>
            <a:ext cx="54726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Экономический эффект от реализации инициатив цифровой трансформации Общества получают субъекты электроэнергетики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C5A68FDC-050D-4DDC-BB0F-BCDFC24E23CA}"/>
              </a:ext>
            </a:extLst>
          </p:cNvPr>
          <p:cNvSpPr/>
          <p:nvPr/>
        </p:nvSpPr>
        <p:spPr bwMode="auto">
          <a:xfrm>
            <a:off x="3131840" y="977941"/>
            <a:ext cx="288032" cy="461665"/>
          </a:xfrm>
          <a:prstGeom prst="rightArrow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9875" indent="-269875" algn="just">
              <a:spcBef>
                <a:spcPts val="0"/>
              </a:spcBef>
              <a:buClr>
                <a:srgbClr val="2A4E9E"/>
              </a:buClr>
              <a:buSzPct val="100000"/>
            </a:pPr>
            <a:endParaRPr lang="ru-RU" sz="1200" dirty="0"/>
          </a:p>
        </p:txBody>
      </p:sp>
      <p:sp>
        <p:nvSpPr>
          <p:cNvPr id="14344" name="Скругленный прямоугольник 24">
            <a:extLst>
              <a:ext uri="{FF2B5EF4-FFF2-40B4-BE49-F238E27FC236}">
                <a16:creationId xmlns:a16="http://schemas.microsoft.com/office/drawing/2014/main" id="{30978A3B-C59B-4CDE-93AB-EE3EE977D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72" y="1961881"/>
            <a:ext cx="2159104" cy="249299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 anchorCtr="0">
            <a:spAutoFit/>
          </a:bodyPr>
          <a:lstStyle>
            <a:lvl1pPr marL="285750" indent="-285750"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l">
              <a:buNone/>
            </a:pPr>
            <a:r>
              <a:rPr lang="ru-RU" sz="1200" dirty="0">
                <a:latin typeface="+mn-lt"/>
                <a:cs typeface="Times New Roman" panose="02020603050405020304" pitchFamily="18" charset="0"/>
              </a:rPr>
              <a:t>Цифровая трансформация обеспечит повышение надежности и безопасности энергетики и рост эффективности работы энергосистемы </a:t>
            </a:r>
            <a:br>
              <a:rPr lang="ru-RU" sz="1200" dirty="0">
                <a:latin typeface="+mn-lt"/>
                <a:cs typeface="Times New Roman" panose="02020603050405020304" pitchFamily="18" charset="0"/>
              </a:rPr>
            </a:br>
            <a:r>
              <a:rPr lang="ru-RU" sz="1200" b="0" dirty="0">
                <a:latin typeface="+mn-lt"/>
                <a:cs typeface="Times New Roman" panose="02020603050405020304" pitchFamily="18" charset="0"/>
              </a:rPr>
              <a:t>за счет более полного использования пропускной способности сети и роста эффективности загрузки генерирующих объектов </a:t>
            </a:r>
            <a:br>
              <a:rPr lang="ru-RU" sz="1200" b="0" dirty="0">
                <a:latin typeface="+mn-lt"/>
                <a:cs typeface="Times New Roman" panose="02020603050405020304" pitchFamily="18" charset="0"/>
              </a:rPr>
            </a:br>
            <a:r>
              <a:rPr lang="ru-RU" sz="1200" b="0" dirty="0">
                <a:latin typeface="+mn-lt"/>
                <a:cs typeface="Times New Roman" panose="02020603050405020304" pitchFamily="18" charset="0"/>
              </a:rPr>
              <a:t>в т.ч.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за </a:t>
            </a:r>
            <a:r>
              <a:rPr lang="ru-RU" sz="1200" dirty="0" err="1">
                <a:latin typeface="+mn-lt"/>
                <a:cs typeface="Times New Roman" panose="02020603050405020304" pitchFamily="18" charset="0"/>
              </a:rPr>
              <a:t>счет</a:t>
            </a:r>
            <a:r>
              <a:rPr lang="ru-RU" sz="1200" b="0" dirty="0">
                <a:latin typeface="+mn-lt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4AC57BF1-042D-4F4B-9437-CCFB9ECA3C8E}"/>
              </a:ext>
            </a:extLst>
          </p:cNvPr>
          <p:cNvSpPr/>
          <p:nvPr/>
        </p:nvSpPr>
        <p:spPr bwMode="auto">
          <a:xfrm>
            <a:off x="1546302" y="1836234"/>
            <a:ext cx="572429" cy="208156"/>
          </a:xfrm>
          <a:custGeom>
            <a:avLst/>
            <a:gdLst>
              <a:gd name="connsiteX0" fmla="*/ 0 w 572430"/>
              <a:gd name="connsiteY0" fmla="*/ 208156 h 208156"/>
              <a:gd name="connsiteX1" fmla="*/ 282498 w 572430"/>
              <a:gd name="connsiteY1" fmla="*/ 0 h 208156"/>
              <a:gd name="connsiteX2" fmla="*/ 572430 w 572430"/>
              <a:gd name="connsiteY2" fmla="*/ 0 h 20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430" h="208156">
                <a:moveTo>
                  <a:pt x="0" y="208156"/>
                </a:moveTo>
                <a:lnTo>
                  <a:pt x="282498" y="0"/>
                </a:lnTo>
                <a:lnTo>
                  <a:pt x="572430" y="0"/>
                </a:lnTo>
              </a:path>
            </a:pathLst>
          </a:custGeom>
          <a:noFill/>
          <a:ln w="12700" cap="flat" cmpd="sng" algn="ctr">
            <a:solidFill>
              <a:srgbClr val="003CA0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Полилиния: фигура 23">
            <a:extLst>
              <a:ext uri="{FF2B5EF4-FFF2-40B4-BE49-F238E27FC236}">
                <a16:creationId xmlns:a16="http://schemas.microsoft.com/office/drawing/2014/main" id="{A14A4B2F-3A3F-4B8D-A57D-20BE1D103722}"/>
              </a:ext>
            </a:extLst>
          </p:cNvPr>
          <p:cNvSpPr/>
          <p:nvPr/>
        </p:nvSpPr>
        <p:spPr bwMode="auto">
          <a:xfrm>
            <a:off x="2018516" y="2467671"/>
            <a:ext cx="576001" cy="139781"/>
          </a:xfrm>
          <a:custGeom>
            <a:avLst/>
            <a:gdLst>
              <a:gd name="connsiteX0" fmla="*/ 0 w 572430"/>
              <a:gd name="connsiteY0" fmla="*/ 208156 h 208156"/>
              <a:gd name="connsiteX1" fmla="*/ 282498 w 572430"/>
              <a:gd name="connsiteY1" fmla="*/ 0 h 208156"/>
              <a:gd name="connsiteX2" fmla="*/ 572430 w 572430"/>
              <a:gd name="connsiteY2" fmla="*/ 0 h 20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430" h="208156">
                <a:moveTo>
                  <a:pt x="0" y="208156"/>
                </a:moveTo>
                <a:lnTo>
                  <a:pt x="282498" y="0"/>
                </a:lnTo>
                <a:lnTo>
                  <a:pt x="572430" y="0"/>
                </a:lnTo>
              </a:path>
            </a:pathLst>
          </a:custGeom>
          <a:noFill/>
          <a:ln w="12700" cap="flat" cmpd="sng" algn="ctr">
            <a:solidFill>
              <a:srgbClr val="003CA0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Полилиния: фигура 24">
            <a:extLst>
              <a:ext uri="{FF2B5EF4-FFF2-40B4-BE49-F238E27FC236}">
                <a16:creationId xmlns:a16="http://schemas.microsoft.com/office/drawing/2014/main" id="{D2E16259-7F1F-4F3A-8369-8E09CF19F3E4}"/>
              </a:ext>
            </a:extLst>
          </p:cNvPr>
          <p:cNvSpPr/>
          <p:nvPr/>
        </p:nvSpPr>
        <p:spPr bwMode="auto">
          <a:xfrm flipV="1">
            <a:off x="2049714" y="3843016"/>
            <a:ext cx="517175" cy="106061"/>
          </a:xfrm>
          <a:custGeom>
            <a:avLst/>
            <a:gdLst>
              <a:gd name="connsiteX0" fmla="*/ 0 w 572430"/>
              <a:gd name="connsiteY0" fmla="*/ 208156 h 208156"/>
              <a:gd name="connsiteX1" fmla="*/ 282498 w 572430"/>
              <a:gd name="connsiteY1" fmla="*/ 0 h 208156"/>
              <a:gd name="connsiteX2" fmla="*/ 572430 w 572430"/>
              <a:gd name="connsiteY2" fmla="*/ 0 h 20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430" h="208156">
                <a:moveTo>
                  <a:pt x="0" y="208156"/>
                </a:moveTo>
                <a:lnTo>
                  <a:pt x="282498" y="0"/>
                </a:lnTo>
                <a:lnTo>
                  <a:pt x="572430" y="0"/>
                </a:lnTo>
              </a:path>
            </a:pathLst>
          </a:custGeom>
          <a:noFill/>
          <a:ln w="12700" cap="flat" cmpd="sng" algn="ctr">
            <a:solidFill>
              <a:srgbClr val="003CA0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Полилиния: фигура 25">
            <a:extLst>
              <a:ext uri="{FF2B5EF4-FFF2-40B4-BE49-F238E27FC236}">
                <a16:creationId xmlns:a16="http://schemas.microsoft.com/office/drawing/2014/main" id="{95D66871-F58C-4198-9496-1E195E4E4B8E}"/>
              </a:ext>
            </a:extLst>
          </p:cNvPr>
          <p:cNvSpPr/>
          <p:nvPr/>
        </p:nvSpPr>
        <p:spPr bwMode="auto">
          <a:xfrm flipV="1">
            <a:off x="1613209" y="4454870"/>
            <a:ext cx="505523" cy="229725"/>
          </a:xfrm>
          <a:custGeom>
            <a:avLst/>
            <a:gdLst>
              <a:gd name="connsiteX0" fmla="*/ 0 w 572430"/>
              <a:gd name="connsiteY0" fmla="*/ 208156 h 208156"/>
              <a:gd name="connsiteX1" fmla="*/ 282498 w 572430"/>
              <a:gd name="connsiteY1" fmla="*/ 0 h 208156"/>
              <a:gd name="connsiteX2" fmla="*/ 572430 w 572430"/>
              <a:gd name="connsiteY2" fmla="*/ 0 h 20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430" h="208156">
                <a:moveTo>
                  <a:pt x="0" y="208156"/>
                </a:moveTo>
                <a:lnTo>
                  <a:pt x="282498" y="0"/>
                </a:lnTo>
                <a:lnTo>
                  <a:pt x="572430" y="0"/>
                </a:lnTo>
              </a:path>
            </a:pathLst>
          </a:custGeom>
          <a:noFill/>
          <a:ln w="12700" cap="flat" cmpd="sng" algn="ctr">
            <a:solidFill>
              <a:srgbClr val="003CA0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408A667B-D96F-4107-A51E-87CB8EBD6D47}"/>
              </a:ext>
            </a:extLst>
          </p:cNvPr>
          <p:cNvCxnSpPr/>
          <p:nvPr/>
        </p:nvCxnSpPr>
        <p:spPr bwMode="auto">
          <a:xfrm>
            <a:off x="2130028" y="3167854"/>
            <a:ext cx="576001" cy="0"/>
          </a:xfrm>
          <a:prstGeom prst="line">
            <a:avLst/>
          </a:prstGeom>
          <a:noFill/>
          <a:ln w="12700" cap="flat" cmpd="sng" algn="ctr">
            <a:solidFill>
              <a:srgbClr val="003CA0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2A43AD-FDB3-44FC-B115-BC57D9576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339"/>
            <a:ext cx="9144000" cy="4115829"/>
          </a:xfrm>
          <a:prstGeom prst="rect">
            <a:avLst/>
          </a:prstGeom>
        </p:spPr>
      </p:pic>
      <p:sp>
        <p:nvSpPr>
          <p:cNvPr id="2765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2102303" y="1710586"/>
            <a:ext cx="5416097" cy="2187977"/>
          </a:xfrm>
        </p:spPr>
        <p:txBody>
          <a:bodyPr/>
          <a:lstStyle/>
          <a:p>
            <a:pPr eaLnBrk="1" hangingPunct="1"/>
            <a:r>
              <a:rPr lang="ru-RU" dirty="0"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3C088B-6250-4A04-8AC2-D11EA94EA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905" y="4270092"/>
            <a:ext cx="8762196" cy="8650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1905" y="3192869"/>
            <a:ext cx="2082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+mn-lt"/>
                <a:cs typeface="Times New Roman" panose="02020603050405020304" pitchFamily="18" charset="0"/>
              </a:rPr>
              <a:t>www.so-ups.ru</a:t>
            </a:r>
          </a:p>
          <a:p>
            <a:pPr algn="ctr"/>
            <a:r>
              <a:rPr lang="ru-RU" sz="1100" dirty="0">
                <a:latin typeface="+mn-lt"/>
                <a:cs typeface="Times New Roman" panose="02020603050405020304" pitchFamily="18" charset="0"/>
              </a:rPr>
              <a:t>Оперативная информация о работе ЕЭС России</a:t>
            </a:r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BB48F437-9693-46E1-9D3A-389125C1F9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905" y="4024887"/>
            <a:ext cx="8800190" cy="18059"/>
          </a:xfrm>
          <a:prstGeom prst="line">
            <a:avLst/>
          </a:prstGeom>
          <a:noFill/>
          <a:ln w="38100">
            <a:solidFill>
              <a:srgbClr val="99B6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31EE3B5-4B84-4C22-B8B1-ED9C51F797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8082" y="1785404"/>
            <a:ext cx="1470445" cy="1470441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9">
            <a:extLst>
              <a:ext uri="{FF2B5EF4-FFF2-40B4-BE49-F238E27FC236}">
                <a16:creationId xmlns:a16="http://schemas.microsoft.com/office/drawing/2014/main" id="{AB0CC791-6422-4FC1-825F-424C93A9CB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+mn-lt"/>
                <a:cs typeface="Times New Roman" panose="02020603050405020304" pitchFamily="18" charset="0"/>
              </a:rPr>
              <a:t>Предпосылки цифровой трансформации</a:t>
            </a:r>
          </a:p>
        </p:txBody>
      </p:sp>
      <p:sp>
        <p:nvSpPr>
          <p:cNvPr id="6147" name="Номер слайда 19">
            <a:extLst>
              <a:ext uri="{FF2B5EF4-FFF2-40B4-BE49-F238E27FC236}">
                <a16:creationId xmlns:a16="http://schemas.microsoft.com/office/drawing/2014/main" id="{84BC652F-B522-4883-94CD-2BAC334485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15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557213" indent="-214313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CED23A6B-04DE-4019-B82D-8410D4B7F85F}" type="slidenum">
              <a:rPr lang="ru-RU" altLang="ru-RU" smtClean="0">
                <a:solidFill>
                  <a:srgbClr val="95642F"/>
                </a:solidFill>
                <a:latin typeface="+mn-lt"/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dirty="0">
              <a:solidFill>
                <a:srgbClr val="95642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148" name="Скругленный прямоугольник 21">
            <a:extLst>
              <a:ext uri="{FF2B5EF4-FFF2-40B4-BE49-F238E27FC236}">
                <a16:creationId xmlns:a16="http://schemas.microsoft.com/office/drawing/2014/main" id="{7F14BD16-27D5-44D8-A4A6-EC01CC0AF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22" y="1983797"/>
            <a:ext cx="2267382" cy="646331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>
            <a:spAutoFit/>
          </a:bodyPr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200" dirty="0">
                <a:latin typeface="+mn-lt"/>
                <a:cs typeface="Times New Roman" panose="02020603050405020304" pitchFamily="18" charset="0"/>
              </a:rPr>
              <a:t>Разработка Программы цифровой трансформации на период 2021–2024 гг.</a:t>
            </a:r>
            <a:endParaRPr lang="ru-RU" altLang="ru-RU" sz="105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179" name="Скругленный прямоугольник 23">
            <a:extLst>
              <a:ext uri="{FF2B5EF4-FFF2-40B4-BE49-F238E27FC236}">
                <a16:creationId xmlns:a16="http://schemas.microsoft.com/office/drawing/2014/main" id="{C9F84F9D-EE62-46BC-8AE1-369C2CA9F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378" y="1036505"/>
            <a:ext cx="3265308" cy="156966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>
            <a:spAutoFit/>
          </a:bodyPr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ru-RU" sz="1200" kern="15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Директивы Правительства Российской Федерации от 14.04.2021 № 3438п-П13,</a:t>
            </a:r>
            <a:endParaRPr lang="en-US" sz="1200" kern="150" dirty="0">
              <a:latin typeface="+mn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ru-RU" altLang="ru-RU" sz="1200" kern="15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с учетом протокола совещания под председательством заместителя Министра цифрового развития, связи и массовых коммуникаций  Российской Федерации по результатам исполнения Директив № 773пр от 02.12.2021</a:t>
            </a:r>
            <a:endParaRPr lang="ru-RU" alt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180" name="Скругленный прямоугольник 24">
            <a:extLst>
              <a:ext uri="{FF2B5EF4-FFF2-40B4-BE49-F238E27FC236}">
                <a16:creationId xmlns:a16="http://schemas.microsoft.com/office/drawing/2014/main" id="{C1C04B1A-0B5C-4332-8CF7-F932AB196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9530" y="1799131"/>
            <a:ext cx="1577022" cy="83099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>
            <a:spAutoFit/>
          </a:bodyPr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FontTx/>
              <a:buNone/>
              <a:defRPr/>
            </a:pPr>
            <a:r>
              <a:rPr lang="ru-RU" sz="1200" kern="150" dirty="0">
                <a:latin typeface="+mn-lt"/>
                <a:ea typeface="SimSun" panose="02010600030101010101" pitchFamily="2" charset="-122"/>
              </a:rPr>
              <a:t>Методические рекомендации </a:t>
            </a:r>
            <a:br>
              <a:rPr lang="ru-RU" sz="1200" kern="150" dirty="0">
                <a:latin typeface="+mn-lt"/>
                <a:ea typeface="SimSun" panose="02010600030101010101" pitchFamily="2" charset="-122"/>
              </a:rPr>
            </a:br>
            <a:r>
              <a:rPr lang="ru-RU" sz="1200" kern="150" dirty="0">
                <a:latin typeface="+mn-lt"/>
                <a:ea typeface="SimSun" panose="02010600030101010101" pitchFamily="2" charset="-122"/>
              </a:rPr>
              <a:t>по цифровой трансформации*</a:t>
            </a:r>
            <a:endParaRPr lang="ru-RU" altLang="ru-RU" sz="1200" kern="150" dirty="0">
              <a:latin typeface="+mn-lt"/>
              <a:ea typeface="SimSun" panose="02010600030101010101" pitchFamily="2" charset="-122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1C8BD5-449F-4CB0-9113-F915EB05534F}"/>
              </a:ext>
            </a:extLst>
          </p:cNvPr>
          <p:cNvSpPr/>
          <p:nvPr/>
        </p:nvSpPr>
        <p:spPr>
          <a:xfrm>
            <a:off x="166647" y="4302311"/>
            <a:ext cx="88843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200" b="0" i="1" kern="150" dirty="0">
                <a:latin typeface="+mn-lt"/>
                <a:ea typeface="SimSun" panose="02010600030101010101" pitchFamily="2" charset="-122"/>
              </a:rPr>
              <a:t>* Методические рекомендации по цифровой трансформации государственных корпораций и компаний с государственным участием, одобренных президиумом Правительственной комиссии по цифровому развитию, использованию информационных технологий для улучшения качества жизни и условий ведения предпринимательской деятельности 06.11.2021</a:t>
            </a:r>
            <a:endParaRPr lang="ru-RU" sz="1200" b="0" i="1" dirty="0">
              <a:latin typeface="+mn-lt"/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E765D8E7-C1A8-46F7-893D-BF42F61FED5E}"/>
              </a:ext>
            </a:extLst>
          </p:cNvPr>
          <p:cNvCxnSpPr/>
          <p:nvPr/>
        </p:nvCxnSpPr>
        <p:spPr bwMode="auto">
          <a:xfrm>
            <a:off x="166647" y="2646878"/>
            <a:ext cx="8856000" cy="0"/>
          </a:xfrm>
          <a:prstGeom prst="straightConnector1">
            <a:avLst/>
          </a:prstGeom>
          <a:noFill/>
          <a:ln w="57150" cap="flat" cmpd="sng" algn="ctr">
            <a:solidFill>
              <a:srgbClr val="003CA0"/>
            </a:solidFill>
            <a:prstDash val="solid"/>
            <a:round/>
            <a:headEnd type="none" w="med" len="med"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7A3A6AB3-6C72-444F-89E3-54894FC98B9A}"/>
              </a:ext>
            </a:extLst>
          </p:cNvPr>
          <p:cNvGrpSpPr/>
          <p:nvPr/>
        </p:nvGrpSpPr>
        <p:grpSpPr>
          <a:xfrm>
            <a:off x="3962448" y="1756233"/>
            <a:ext cx="617081" cy="900331"/>
            <a:chOff x="3585082" y="1995714"/>
            <a:chExt cx="617081" cy="900331"/>
          </a:xfrm>
        </p:grpSpPr>
        <p:grpSp>
          <p:nvGrpSpPr>
            <p:cNvPr id="36" name="Группа 35">
              <a:extLst>
                <a:ext uri="{FF2B5EF4-FFF2-40B4-BE49-F238E27FC236}">
                  <a16:creationId xmlns:a16="http://schemas.microsoft.com/office/drawing/2014/main" id="{05C45EE4-942A-4A8B-B1AC-ED610F4F09EF}"/>
                </a:ext>
              </a:extLst>
            </p:cNvPr>
            <p:cNvGrpSpPr/>
            <p:nvPr/>
          </p:nvGrpSpPr>
          <p:grpSpPr>
            <a:xfrm>
              <a:off x="3585082" y="1995714"/>
              <a:ext cx="617081" cy="900331"/>
              <a:chOff x="1649413" y="815976"/>
              <a:chExt cx="193675" cy="282575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70B094E8-F596-4A76-BA37-E1A76D240E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9413" y="815976"/>
                <a:ext cx="193675" cy="282575"/>
              </a:xfrm>
              <a:custGeom>
                <a:avLst/>
                <a:gdLst>
                  <a:gd name="T0" fmla="*/ 745 w 1491"/>
                  <a:gd name="T1" fmla="*/ 0 h 2191"/>
                  <a:gd name="T2" fmla="*/ 1491 w 1491"/>
                  <a:gd name="T3" fmla="*/ 745 h 2191"/>
                  <a:gd name="T4" fmla="*/ 745 w 1491"/>
                  <a:gd name="T5" fmla="*/ 2191 h 2191"/>
                  <a:gd name="T6" fmla="*/ 0 w 1491"/>
                  <a:gd name="T7" fmla="*/ 745 h 2191"/>
                  <a:gd name="T8" fmla="*/ 745 w 1491"/>
                  <a:gd name="T9" fmla="*/ 0 h 2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1" h="2191">
                    <a:moveTo>
                      <a:pt x="745" y="0"/>
                    </a:moveTo>
                    <a:cubicBezTo>
                      <a:pt x="1157" y="0"/>
                      <a:pt x="1491" y="334"/>
                      <a:pt x="1491" y="745"/>
                    </a:cubicBezTo>
                    <a:cubicBezTo>
                      <a:pt x="1491" y="1157"/>
                      <a:pt x="1204" y="1506"/>
                      <a:pt x="745" y="2191"/>
                    </a:cubicBezTo>
                    <a:cubicBezTo>
                      <a:pt x="282" y="1508"/>
                      <a:pt x="0" y="1157"/>
                      <a:pt x="0" y="745"/>
                    </a:cubicBezTo>
                    <a:cubicBezTo>
                      <a:pt x="0" y="334"/>
                      <a:pt x="334" y="0"/>
                      <a:pt x="745" y="0"/>
                    </a:cubicBezTo>
                    <a:close/>
                  </a:path>
                </a:pathLst>
              </a:custGeom>
              <a:solidFill>
                <a:srgbClr val="003CA0"/>
              </a:solidFill>
              <a:ln w="6350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" name="Oval 6">
                <a:extLst>
                  <a:ext uri="{FF2B5EF4-FFF2-40B4-BE49-F238E27FC236}">
                    <a16:creationId xmlns:a16="http://schemas.microsoft.com/office/drawing/2014/main" id="{A53B5BE8-7781-482A-A9A4-AE2500E05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6933" y="833626"/>
                <a:ext cx="157049" cy="155200"/>
              </a:xfrm>
              <a:prstGeom prst="ellipse">
                <a:avLst/>
              </a:prstGeom>
              <a:solidFill>
                <a:srgbClr val="FEFEFE"/>
              </a:solidFill>
              <a:ln w="6350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D848EEA-2451-4EDA-A296-C4C1ED093D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4962" y="2192062"/>
              <a:ext cx="436025" cy="243957"/>
            </a:xfrm>
            <a:custGeom>
              <a:avLst/>
              <a:gdLst>
                <a:gd name="T0" fmla="*/ 5140 w 7476"/>
                <a:gd name="T1" fmla="*/ 317 h 4167"/>
                <a:gd name="T2" fmla="*/ 7313 w 7476"/>
                <a:gd name="T3" fmla="*/ 485 h 4167"/>
                <a:gd name="T4" fmla="*/ 5140 w 7476"/>
                <a:gd name="T5" fmla="*/ 2850 h 4167"/>
                <a:gd name="T6" fmla="*/ 4534 w 7476"/>
                <a:gd name="T7" fmla="*/ 1508 h 4167"/>
                <a:gd name="T8" fmla="*/ 4955 w 7476"/>
                <a:gd name="T9" fmla="*/ 2251 h 4167"/>
                <a:gd name="T10" fmla="*/ 5307 w 7476"/>
                <a:gd name="T11" fmla="*/ 2780 h 4167"/>
                <a:gd name="T12" fmla="*/ 4534 w 7476"/>
                <a:gd name="T13" fmla="*/ 2679 h 4167"/>
                <a:gd name="T14" fmla="*/ 0 w 7476"/>
                <a:gd name="T15" fmla="*/ 3228 h 4167"/>
                <a:gd name="T16" fmla="*/ 4534 w 7476"/>
                <a:gd name="T17" fmla="*/ 243 h 4167"/>
                <a:gd name="T18" fmla="*/ 4917 w 7476"/>
                <a:gd name="T19" fmla="*/ 821 h 4167"/>
                <a:gd name="T20" fmla="*/ 4843 w 7476"/>
                <a:gd name="T21" fmla="*/ 1666 h 4167"/>
                <a:gd name="T22" fmla="*/ 777 w 7476"/>
                <a:gd name="T23" fmla="*/ 3990 h 4167"/>
                <a:gd name="T24" fmla="*/ 1422 w 7476"/>
                <a:gd name="T25" fmla="*/ 3571 h 4167"/>
                <a:gd name="T26" fmla="*/ 3840 w 7476"/>
                <a:gd name="T27" fmla="*/ 3990 h 4167"/>
                <a:gd name="T28" fmla="*/ 3113 w 7476"/>
                <a:gd name="T29" fmla="*/ 1104 h 4167"/>
                <a:gd name="T30" fmla="*/ 3210 w 7476"/>
                <a:gd name="T31" fmla="*/ 1468 h 4167"/>
                <a:gd name="T32" fmla="*/ 1080 w 7476"/>
                <a:gd name="T33" fmla="*/ 2027 h 4167"/>
                <a:gd name="T34" fmla="*/ 1237 w 7476"/>
                <a:gd name="T35" fmla="*/ 2168 h 4167"/>
                <a:gd name="T36" fmla="*/ 883 w 7476"/>
                <a:gd name="T37" fmla="*/ 1905 h 4167"/>
                <a:gd name="T38" fmla="*/ 897 w 7476"/>
                <a:gd name="T39" fmla="*/ 1819 h 4167"/>
                <a:gd name="T40" fmla="*/ 883 w 7476"/>
                <a:gd name="T41" fmla="*/ 1905 h 4167"/>
                <a:gd name="T42" fmla="*/ 1293 w 7476"/>
                <a:gd name="T43" fmla="*/ 1046 h 4167"/>
                <a:gd name="T44" fmla="*/ 1351 w 7476"/>
                <a:gd name="T45" fmla="*/ 1260 h 4167"/>
                <a:gd name="T46" fmla="*/ 908 w 7476"/>
                <a:gd name="T47" fmla="*/ 1139 h 4167"/>
                <a:gd name="T48" fmla="*/ 1004 w 7476"/>
                <a:gd name="T49" fmla="*/ 1053 h 4167"/>
                <a:gd name="T50" fmla="*/ 2934 w 7476"/>
                <a:gd name="T51" fmla="*/ 2025 h 4167"/>
                <a:gd name="T52" fmla="*/ 2934 w 7476"/>
                <a:gd name="T53" fmla="*/ 2025 h 4167"/>
                <a:gd name="T54" fmla="*/ 2778 w 7476"/>
                <a:gd name="T55" fmla="*/ 1885 h 4167"/>
                <a:gd name="T56" fmla="*/ 2344 w 7476"/>
                <a:gd name="T57" fmla="*/ 1943 h 4167"/>
                <a:gd name="T58" fmla="*/ 2518 w 7476"/>
                <a:gd name="T59" fmla="*/ 2234 h 4167"/>
                <a:gd name="T60" fmla="*/ 2067 w 7476"/>
                <a:gd name="T61" fmla="*/ 2241 h 4167"/>
                <a:gd name="T62" fmla="*/ 2009 w 7476"/>
                <a:gd name="T63" fmla="*/ 2027 h 4167"/>
                <a:gd name="T64" fmla="*/ 2009 w 7476"/>
                <a:gd name="T65" fmla="*/ 2027 h 4167"/>
                <a:gd name="T66" fmla="*/ 1654 w 7476"/>
                <a:gd name="T67" fmla="*/ 1812 h 4167"/>
                <a:gd name="T68" fmla="*/ 1711 w 7476"/>
                <a:gd name="T69" fmla="*/ 2026 h 4167"/>
                <a:gd name="T70" fmla="*/ 2824 w 7476"/>
                <a:gd name="T71" fmla="*/ 1475 h 4167"/>
                <a:gd name="T72" fmla="*/ 2766 w 7476"/>
                <a:gd name="T73" fmla="*/ 1261 h 4167"/>
                <a:gd name="T74" fmla="*/ 2766 w 7476"/>
                <a:gd name="T75" fmla="*/ 1261 h 4167"/>
                <a:gd name="T76" fmla="*/ 2347 w 7476"/>
                <a:gd name="T77" fmla="*/ 1104 h 4167"/>
                <a:gd name="T78" fmla="*/ 2443 w 7476"/>
                <a:gd name="T79" fmla="*/ 1468 h 4167"/>
                <a:gd name="T80" fmla="*/ 1902 w 7476"/>
                <a:gd name="T81" fmla="*/ 1261 h 4167"/>
                <a:gd name="T82" fmla="*/ 2059 w 7476"/>
                <a:gd name="T83" fmla="*/ 1402 h 4167"/>
                <a:gd name="T84" fmla="*/ 1676 w 7476"/>
                <a:gd name="T85" fmla="*/ 1139 h 4167"/>
                <a:gd name="T86" fmla="*/ 1690 w 7476"/>
                <a:gd name="T87" fmla="*/ 1053 h 4167"/>
                <a:gd name="T88" fmla="*/ 1676 w 7476"/>
                <a:gd name="T89" fmla="*/ 1139 h 4167"/>
                <a:gd name="T90" fmla="*/ 3453 w 7476"/>
                <a:gd name="T91" fmla="*/ 1870 h 4167"/>
                <a:gd name="T92" fmla="*/ 3550 w 7476"/>
                <a:gd name="T93" fmla="*/ 2234 h 4167"/>
                <a:gd name="T94" fmla="*/ 3037 w 7476"/>
                <a:gd name="T95" fmla="*/ 2027 h 4167"/>
                <a:gd name="T96" fmla="*/ 3194 w 7476"/>
                <a:gd name="T97" fmla="*/ 2168 h 4167"/>
                <a:gd name="T98" fmla="*/ 3748 w 7476"/>
                <a:gd name="T99" fmla="*/ 1259 h 4167"/>
                <a:gd name="T100" fmla="*/ 3748 w 7476"/>
                <a:gd name="T101" fmla="*/ 1259 h 4167"/>
                <a:gd name="T102" fmla="*/ 3592 w 7476"/>
                <a:gd name="T103" fmla="*/ 1119 h 4167"/>
                <a:gd name="T104" fmla="*/ 4183 w 7476"/>
                <a:gd name="T105" fmla="*/ 388 h 4167"/>
                <a:gd name="T106" fmla="*/ 6968 w 7476"/>
                <a:gd name="T107" fmla="*/ 1132 h 4167"/>
                <a:gd name="T108" fmla="*/ 5648 w 7476"/>
                <a:gd name="T109" fmla="*/ 1593 h 4167"/>
                <a:gd name="T110" fmla="*/ 5648 w 7476"/>
                <a:gd name="T111" fmla="*/ 1593 h 4167"/>
                <a:gd name="T112" fmla="*/ 5648 w 7476"/>
                <a:gd name="T113" fmla="*/ 1972 h 4167"/>
                <a:gd name="T114" fmla="*/ 6968 w 7476"/>
                <a:gd name="T115" fmla="*/ 2432 h 4167"/>
                <a:gd name="T116" fmla="*/ 5140 w 7476"/>
                <a:gd name="T117" fmla="*/ 1655 h 4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476" h="4167">
                  <a:moveTo>
                    <a:pt x="5140" y="3263"/>
                  </a:moveTo>
                  <a:lnTo>
                    <a:pt x="7476" y="3263"/>
                  </a:lnTo>
                  <a:lnTo>
                    <a:pt x="7476" y="317"/>
                  </a:lnTo>
                  <a:lnTo>
                    <a:pt x="5140" y="317"/>
                  </a:lnTo>
                  <a:lnTo>
                    <a:pt x="5140" y="872"/>
                  </a:lnTo>
                  <a:lnTo>
                    <a:pt x="5302" y="994"/>
                  </a:lnTo>
                  <a:lnTo>
                    <a:pt x="5302" y="485"/>
                  </a:lnTo>
                  <a:lnTo>
                    <a:pt x="7313" y="485"/>
                  </a:lnTo>
                  <a:lnTo>
                    <a:pt x="7313" y="3096"/>
                  </a:lnTo>
                  <a:lnTo>
                    <a:pt x="5302" y="3096"/>
                  </a:lnTo>
                  <a:lnTo>
                    <a:pt x="5302" y="2850"/>
                  </a:lnTo>
                  <a:lnTo>
                    <a:pt x="5140" y="2850"/>
                  </a:lnTo>
                  <a:lnTo>
                    <a:pt x="5140" y="3263"/>
                  </a:lnTo>
                  <a:close/>
                  <a:moveTo>
                    <a:pt x="4843" y="1666"/>
                  </a:moveTo>
                  <a:lnTo>
                    <a:pt x="4843" y="1508"/>
                  </a:lnTo>
                  <a:lnTo>
                    <a:pt x="4534" y="1508"/>
                  </a:lnTo>
                  <a:lnTo>
                    <a:pt x="4534" y="2353"/>
                  </a:lnTo>
                  <a:lnTo>
                    <a:pt x="4881" y="2093"/>
                  </a:lnTo>
                  <a:cubicBezTo>
                    <a:pt x="4922" y="2063"/>
                    <a:pt x="4955" y="2033"/>
                    <a:pt x="4955" y="2093"/>
                  </a:cubicBezTo>
                  <a:lnTo>
                    <a:pt x="4955" y="2251"/>
                  </a:lnTo>
                  <a:lnTo>
                    <a:pt x="5307" y="2251"/>
                  </a:lnTo>
                  <a:cubicBezTo>
                    <a:pt x="5332" y="2251"/>
                    <a:pt x="5351" y="2271"/>
                    <a:pt x="5351" y="2295"/>
                  </a:cubicBezTo>
                  <a:lnTo>
                    <a:pt x="5351" y="2736"/>
                  </a:lnTo>
                  <a:cubicBezTo>
                    <a:pt x="5351" y="2761"/>
                    <a:pt x="5332" y="2780"/>
                    <a:pt x="5307" y="2780"/>
                  </a:cubicBezTo>
                  <a:lnTo>
                    <a:pt x="4955" y="2780"/>
                  </a:lnTo>
                  <a:lnTo>
                    <a:pt x="4955" y="2938"/>
                  </a:lnTo>
                  <a:cubicBezTo>
                    <a:pt x="4955" y="2999"/>
                    <a:pt x="4922" y="2969"/>
                    <a:pt x="4881" y="2938"/>
                  </a:cubicBezTo>
                  <a:lnTo>
                    <a:pt x="4534" y="2679"/>
                  </a:lnTo>
                  <a:lnTo>
                    <a:pt x="4534" y="3228"/>
                  </a:lnTo>
                  <a:cubicBezTo>
                    <a:pt x="4534" y="3362"/>
                    <a:pt x="4429" y="3471"/>
                    <a:pt x="4300" y="3471"/>
                  </a:cubicBezTo>
                  <a:lnTo>
                    <a:pt x="234" y="3471"/>
                  </a:lnTo>
                  <a:cubicBezTo>
                    <a:pt x="105" y="3471"/>
                    <a:pt x="0" y="3362"/>
                    <a:pt x="0" y="3228"/>
                  </a:cubicBezTo>
                  <a:lnTo>
                    <a:pt x="0" y="243"/>
                  </a:lnTo>
                  <a:cubicBezTo>
                    <a:pt x="0" y="109"/>
                    <a:pt x="105" y="0"/>
                    <a:pt x="234" y="0"/>
                  </a:cubicBezTo>
                  <a:lnTo>
                    <a:pt x="4300" y="0"/>
                  </a:lnTo>
                  <a:cubicBezTo>
                    <a:pt x="4429" y="0"/>
                    <a:pt x="4534" y="109"/>
                    <a:pt x="4534" y="243"/>
                  </a:cubicBezTo>
                  <a:lnTo>
                    <a:pt x="4534" y="979"/>
                  </a:lnTo>
                  <a:lnTo>
                    <a:pt x="4843" y="979"/>
                  </a:lnTo>
                  <a:lnTo>
                    <a:pt x="4843" y="821"/>
                  </a:lnTo>
                  <a:cubicBezTo>
                    <a:pt x="4843" y="760"/>
                    <a:pt x="4877" y="791"/>
                    <a:pt x="4917" y="821"/>
                  </a:cubicBezTo>
                  <a:lnTo>
                    <a:pt x="5409" y="1188"/>
                  </a:lnTo>
                  <a:cubicBezTo>
                    <a:pt x="5449" y="1219"/>
                    <a:pt x="5449" y="1268"/>
                    <a:pt x="5409" y="1299"/>
                  </a:cubicBezTo>
                  <a:lnTo>
                    <a:pt x="4917" y="1666"/>
                  </a:lnTo>
                  <a:cubicBezTo>
                    <a:pt x="4877" y="1696"/>
                    <a:pt x="4843" y="1727"/>
                    <a:pt x="4843" y="1666"/>
                  </a:cubicBezTo>
                  <a:close/>
                  <a:moveTo>
                    <a:pt x="3840" y="3990"/>
                  </a:moveTo>
                  <a:cubicBezTo>
                    <a:pt x="3840" y="4088"/>
                    <a:pt x="3759" y="4167"/>
                    <a:pt x="3660" y="4167"/>
                  </a:cubicBezTo>
                  <a:lnTo>
                    <a:pt x="957" y="4167"/>
                  </a:lnTo>
                  <a:cubicBezTo>
                    <a:pt x="858" y="4167"/>
                    <a:pt x="777" y="4088"/>
                    <a:pt x="777" y="3990"/>
                  </a:cubicBezTo>
                  <a:lnTo>
                    <a:pt x="777" y="3990"/>
                  </a:lnTo>
                  <a:cubicBezTo>
                    <a:pt x="777" y="3892"/>
                    <a:pt x="858" y="3813"/>
                    <a:pt x="957" y="3813"/>
                  </a:cubicBezTo>
                  <a:lnTo>
                    <a:pt x="1422" y="3813"/>
                  </a:lnTo>
                  <a:lnTo>
                    <a:pt x="1422" y="3571"/>
                  </a:lnTo>
                  <a:lnTo>
                    <a:pt x="3195" y="3571"/>
                  </a:lnTo>
                  <a:lnTo>
                    <a:pt x="3195" y="3813"/>
                  </a:lnTo>
                  <a:lnTo>
                    <a:pt x="3660" y="3813"/>
                  </a:lnTo>
                  <a:cubicBezTo>
                    <a:pt x="3759" y="3813"/>
                    <a:pt x="3840" y="3892"/>
                    <a:pt x="3840" y="3990"/>
                  </a:cubicBezTo>
                  <a:close/>
                  <a:moveTo>
                    <a:pt x="3210" y="1139"/>
                  </a:moveTo>
                  <a:lnTo>
                    <a:pt x="3208" y="1139"/>
                  </a:lnTo>
                  <a:lnTo>
                    <a:pt x="3129" y="1177"/>
                  </a:lnTo>
                  <a:lnTo>
                    <a:pt x="3113" y="1104"/>
                  </a:lnTo>
                  <a:lnTo>
                    <a:pt x="3224" y="1053"/>
                  </a:lnTo>
                  <a:lnTo>
                    <a:pt x="3304" y="1053"/>
                  </a:lnTo>
                  <a:lnTo>
                    <a:pt x="3304" y="1468"/>
                  </a:lnTo>
                  <a:lnTo>
                    <a:pt x="3210" y="1468"/>
                  </a:lnTo>
                  <a:lnTo>
                    <a:pt x="3210" y="1139"/>
                  </a:lnTo>
                  <a:close/>
                  <a:moveTo>
                    <a:pt x="1392" y="2025"/>
                  </a:moveTo>
                  <a:cubicBezTo>
                    <a:pt x="1392" y="2152"/>
                    <a:pt x="1341" y="2241"/>
                    <a:pt x="1235" y="2241"/>
                  </a:cubicBezTo>
                  <a:cubicBezTo>
                    <a:pt x="1128" y="2241"/>
                    <a:pt x="1081" y="2145"/>
                    <a:pt x="1080" y="2027"/>
                  </a:cubicBezTo>
                  <a:cubicBezTo>
                    <a:pt x="1080" y="1907"/>
                    <a:pt x="1131" y="1812"/>
                    <a:pt x="1238" y="1812"/>
                  </a:cubicBezTo>
                  <a:cubicBezTo>
                    <a:pt x="1348" y="1812"/>
                    <a:pt x="1392" y="1911"/>
                    <a:pt x="1392" y="2025"/>
                  </a:cubicBezTo>
                  <a:close/>
                  <a:moveTo>
                    <a:pt x="1177" y="2027"/>
                  </a:moveTo>
                  <a:cubicBezTo>
                    <a:pt x="1177" y="2122"/>
                    <a:pt x="1200" y="2168"/>
                    <a:pt x="1237" y="2168"/>
                  </a:cubicBezTo>
                  <a:cubicBezTo>
                    <a:pt x="1275" y="2168"/>
                    <a:pt x="1295" y="2120"/>
                    <a:pt x="1295" y="2026"/>
                  </a:cubicBezTo>
                  <a:cubicBezTo>
                    <a:pt x="1295" y="1934"/>
                    <a:pt x="1275" y="1885"/>
                    <a:pt x="1236" y="1885"/>
                  </a:cubicBezTo>
                  <a:cubicBezTo>
                    <a:pt x="1201" y="1885"/>
                    <a:pt x="1177" y="1930"/>
                    <a:pt x="1177" y="2027"/>
                  </a:cubicBezTo>
                  <a:close/>
                  <a:moveTo>
                    <a:pt x="883" y="1905"/>
                  </a:moveTo>
                  <a:lnTo>
                    <a:pt x="881" y="1905"/>
                  </a:lnTo>
                  <a:lnTo>
                    <a:pt x="802" y="1943"/>
                  </a:lnTo>
                  <a:lnTo>
                    <a:pt x="786" y="1870"/>
                  </a:lnTo>
                  <a:lnTo>
                    <a:pt x="897" y="1819"/>
                  </a:lnTo>
                  <a:lnTo>
                    <a:pt x="976" y="1819"/>
                  </a:lnTo>
                  <a:lnTo>
                    <a:pt x="976" y="2234"/>
                  </a:lnTo>
                  <a:lnTo>
                    <a:pt x="883" y="2234"/>
                  </a:lnTo>
                  <a:lnTo>
                    <a:pt x="883" y="1905"/>
                  </a:lnTo>
                  <a:close/>
                  <a:moveTo>
                    <a:pt x="1448" y="1259"/>
                  </a:moveTo>
                  <a:cubicBezTo>
                    <a:pt x="1448" y="1386"/>
                    <a:pt x="1396" y="1475"/>
                    <a:pt x="1291" y="1475"/>
                  </a:cubicBezTo>
                  <a:cubicBezTo>
                    <a:pt x="1184" y="1475"/>
                    <a:pt x="1136" y="1379"/>
                    <a:pt x="1136" y="1261"/>
                  </a:cubicBezTo>
                  <a:cubicBezTo>
                    <a:pt x="1136" y="1141"/>
                    <a:pt x="1186" y="1046"/>
                    <a:pt x="1293" y="1046"/>
                  </a:cubicBezTo>
                  <a:cubicBezTo>
                    <a:pt x="1404" y="1046"/>
                    <a:pt x="1448" y="1145"/>
                    <a:pt x="1448" y="1259"/>
                  </a:cubicBezTo>
                  <a:close/>
                  <a:moveTo>
                    <a:pt x="1233" y="1261"/>
                  </a:moveTo>
                  <a:cubicBezTo>
                    <a:pt x="1233" y="1356"/>
                    <a:pt x="1256" y="1402"/>
                    <a:pt x="1293" y="1402"/>
                  </a:cubicBezTo>
                  <a:cubicBezTo>
                    <a:pt x="1330" y="1402"/>
                    <a:pt x="1351" y="1354"/>
                    <a:pt x="1351" y="1260"/>
                  </a:cubicBezTo>
                  <a:cubicBezTo>
                    <a:pt x="1351" y="1168"/>
                    <a:pt x="1331" y="1119"/>
                    <a:pt x="1292" y="1119"/>
                  </a:cubicBezTo>
                  <a:cubicBezTo>
                    <a:pt x="1257" y="1119"/>
                    <a:pt x="1233" y="1164"/>
                    <a:pt x="1233" y="1261"/>
                  </a:cubicBezTo>
                  <a:close/>
                  <a:moveTo>
                    <a:pt x="910" y="1139"/>
                  </a:moveTo>
                  <a:lnTo>
                    <a:pt x="908" y="1139"/>
                  </a:lnTo>
                  <a:lnTo>
                    <a:pt x="829" y="1177"/>
                  </a:lnTo>
                  <a:lnTo>
                    <a:pt x="813" y="1104"/>
                  </a:lnTo>
                  <a:lnTo>
                    <a:pt x="924" y="1053"/>
                  </a:lnTo>
                  <a:lnTo>
                    <a:pt x="1004" y="1053"/>
                  </a:lnTo>
                  <a:lnTo>
                    <a:pt x="1004" y="1468"/>
                  </a:lnTo>
                  <a:lnTo>
                    <a:pt x="910" y="1468"/>
                  </a:lnTo>
                  <a:lnTo>
                    <a:pt x="910" y="1139"/>
                  </a:lnTo>
                  <a:close/>
                  <a:moveTo>
                    <a:pt x="2934" y="2025"/>
                  </a:moveTo>
                  <a:cubicBezTo>
                    <a:pt x="2934" y="2152"/>
                    <a:pt x="2882" y="2241"/>
                    <a:pt x="2777" y="2241"/>
                  </a:cubicBezTo>
                  <a:cubicBezTo>
                    <a:pt x="2669" y="2241"/>
                    <a:pt x="2622" y="2145"/>
                    <a:pt x="2622" y="2027"/>
                  </a:cubicBezTo>
                  <a:cubicBezTo>
                    <a:pt x="2622" y="1907"/>
                    <a:pt x="2672" y="1812"/>
                    <a:pt x="2779" y="1812"/>
                  </a:cubicBezTo>
                  <a:cubicBezTo>
                    <a:pt x="2890" y="1812"/>
                    <a:pt x="2934" y="1911"/>
                    <a:pt x="2934" y="2025"/>
                  </a:cubicBezTo>
                  <a:close/>
                  <a:moveTo>
                    <a:pt x="2719" y="2027"/>
                  </a:moveTo>
                  <a:cubicBezTo>
                    <a:pt x="2719" y="2122"/>
                    <a:pt x="2742" y="2168"/>
                    <a:pt x="2779" y="2168"/>
                  </a:cubicBezTo>
                  <a:cubicBezTo>
                    <a:pt x="2816" y="2168"/>
                    <a:pt x="2837" y="2120"/>
                    <a:pt x="2837" y="2026"/>
                  </a:cubicBezTo>
                  <a:cubicBezTo>
                    <a:pt x="2837" y="1934"/>
                    <a:pt x="2817" y="1885"/>
                    <a:pt x="2778" y="1885"/>
                  </a:cubicBezTo>
                  <a:cubicBezTo>
                    <a:pt x="2743" y="1885"/>
                    <a:pt x="2719" y="1930"/>
                    <a:pt x="2719" y="2027"/>
                  </a:cubicBezTo>
                  <a:close/>
                  <a:moveTo>
                    <a:pt x="2424" y="1905"/>
                  </a:moveTo>
                  <a:lnTo>
                    <a:pt x="2423" y="1905"/>
                  </a:lnTo>
                  <a:lnTo>
                    <a:pt x="2344" y="1943"/>
                  </a:lnTo>
                  <a:lnTo>
                    <a:pt x="2328" y="1870"/>
                  </a:lnTo>
                  <a:lnTo>
                    <a:pt x="2438" y="1819"/>
                  </a:lnTo>
                  <a:lnTo>
                    <a:pt x="2518" y="1819"/>
                  </a:lnTo>
                  <a:lnTo>
                    <a:pt x="2518" y="2234"/>
                  </a:lnTo>
                  <a:lnTo>
                    <a:pt x="2424" y="2234"/>
                  </a:lnTo>
                  <a:lnTo>
                    <a:pt x="2424" y="1905"/>
                  </a:lnTo>
                  <a:close/>
                  <a:moveTo>
                    <a:pt x="2224" y="2025"/>
                  </a:moveTo>
                  <a:cubicBezTo>
                    <a:pt x="2224" y="2152"/>
                    <a:pt x="2172" y="2241"/>
                    <a:pt x="2067" y="2241"/>
                  </a:cubicBezTo>
                  <a:cubicBezTo>
                    <a:pt x="1960" y="2241"/>
                    <a:pt x="1912" y="2145"/>
                    <a:pt x="1912" y="2027"/>
                  </a:cubicBezTo>
                  <a:cubicBezTo>
                    <a:pt x="1912" y="1907"/>
                    <a:pt x="1962" y="1812"/>
                    <a:pt x="2069" y="1812"/>
                  </a:cubicBezTo>
                  <a:cubicBezTo>
                    <a:pt x="2180" y="1812"/>
                    <a:pt x="2224" y="1911"/>
                    <a:pt x="2224" y="2025"/>
                  </a:cubicBezTo>
                  <a:close/>
                  <a:moveTo>
                    <a:pt x="2009" y="2027"/>
                  </a:moveTo>
                  <a:cubicBezTo>
                    <a:pt x="2009" y="2122"/>
                    <a:pt x="2032" y="2168"/>
                    <a:pt x="2069" y="2168"/>
                  </a:cubicBezTo>
                  <a:cubicBezTo>
                    <a:pt x="2106" y="2168"/>
                    <a:pt x="2127" y="2120"/>
                    <a:pt x="2127" y="2026"/>
                  </a:cubicBezTo>
                  <a:cubicBezTo>
                    <a:pt x="2127" y="1934"/>
                    <a:pt x="2107" y="1885"/>
                    <a:pt x="2068" y="1885"/>
                  </a:cubicBezTo>
                  <a:cubicBezTo>
                    <a:pt x="2033" y="1885"/>
                    <a:pt x="2009" y="1930"/>
                    <a:pt x="2009" y="2027"/>
                  </a:cubicBezTo>
                  <a:close/>
                  <a:moveTo>
                    <a:pt x="1808" y="2025"/>
                  </a:moveTo>
                  <a:cubicBezTo>
                    <a:pt x="1808" y="2152"/>
                    <a:pt x="1756" y="2241"/>
                    <a:pt x="1651" y="2241"/>
                  </a:cubicBezTo>
                  <a:cubicBezTo>
                    <a:pt x="1544" y="2241"/>
                    <a:pt x="1497" y="2145"/>
                    <a:pt x="1496" y="2027"/>
                  </a:cubicBezTo>
                  <a:cubicBezTo>
                    <a:pt x="1496" y="1907"/>
                    <a:pt x="1546" y="1812"/>
                    <a:pt x="1654" y="1812"/>
                  </a:cubicBezTo>
                  <a:cubicBezTo>
                    <a:pt x="1764" y="1812"/>
                    <a:pt x="1808" y="1911"/>
                    <a:pt x="1808" y="2025"/>
                  </a:cubicBezTo>
                  <a:close/>
                  <a:moveTo>
                    <a:pt x="1593" y="2027"/>
                  </a:moveTo>
                  <a:cubicBezTo>
                    <a:pt x="1593" y="2122"/>
                    <a:pt x="1616" y="2168"/>
                    <a:pt x="1653" y="2168"/>
                  </a:cubicBezTo>
                  <a:cubicBezTo>
                    <a:pt x="1691" y="2168"/>
                    <a:pt x="1711" y="2120"/>
                    <a:pt x="1711" y="2026"/>
                  </a:cubicBezTo>
                  <a:cubicBezTo>
                    <a:pt x="1711" y="1934"/>
                    <a:pt x="1691" y="1885"/>
                    <a:pt x="1652" y="1885"/>
                  </a:cubicBezTo>
                  <a:cubicBezTo>
                    <a:pt x="1617" y="1885"/>
                    <a:pt x="1593" y="1930"/>
                    <a:pt x="1593" y="2027"/>
                  </a:cubicBezTo>
                  <a:close/>
                  <a:moveTo>
                    <a:pt x="2981" y="1259"/>
                  </a:moveTo>
                  <a:cubicBezTo>
                    <a:pt x="2981" y="1386"/>
                    <a:pt x="2930" y="1475"/>
                    <a:pt x="2824" y="1475"/>
                  </a:cubicBezTo>
                  <a:cubicBezTo>
                    <a:pt x="2717" y="1475"/>
                    <a:pt x="2670" y="1379"/>
                    <a:pt x="2669" y="1261"/>
                  </a:cubicBezTo>
                  <a:cubicBezTo>
                    <a:pt x="2669" y="1141"/>
                    <a:pt x="2719" y="1046"/>
                    <a:pt x="2827" y="1046"/>
                  </a:cubicBezTo>
                  <a:cubicBezTo>
                    <a:pt x="2937" y="1046"/>
                    <a:pt x="2981" y="1145"/>
                    <a:pt x="2981" y="1259"/>
                  </a:cubicBezTo>
                  <a:close/>
                  <a:moveTo>
                    <a:pt x="2766" y="1261"/>
                  </a:moveTo>
                  <a:cubicBezTo>
                    <a:pt x="2766" y="1356"/>
                    <a:pt x="2789" y="1402"/>
                    <a:pt x="2826" y="1402"/>
                  </a:cubicBezTo>
                  <a:cubicBezTo>
                    <a:pt x="2864" y="1402"/>
                    <a:pt x="2884" y="1354"/>
                    <a:pt x="2884" y="1260"/>
                  </a:cubicBezTo>
                  <a:cubicBezTo>
                    <a:pt x="2884" y="1168"/>
                    <a:pt x="2864" y="1119"/>
                    <a:pt x="2825" y="1119"/>
                  </a:cubicBezTo>
                  <a:cubicBezTo>
                    <a:pt x="2790" y="1119"/>
                    <a:pt x="2766" y="1164"/>
                    <a:pt x="2766" y="1261"/>
                  </a:cubicBezTo>
                  <a:close/>
                  <a:moveTo>
                    <a:pt x="2443" y="1139"/>
                  </a:moveTo>
                  <a:lnTo>
                    <a:pt x="2442" y="1139"/>
                  </a:lnTo>
                  <a:lnTo>
                    <a:pt x="2363" y="1177"/>
                  </a:lnTo>
                  <a:lnTo>
                    <a:pt x="2347" y="1104"/>
                  </a:lnTo>
                  <a:lnTo>
                    <a:pt x="2457" y="1053"/>
                  </a:lnTo>
                  <a:lnTo>
                    <a:pt x="2537" y="1053"/>
                  </a:lnTo>
                  <a:lnTo>
                    <a:pt x="2537" y="1468"/>
                  </a:lnTo>
                  <a:lnTo>
                    <a:pt x="2443" y="1468"/>
                  </a:lnTo>
                  <a:lnTo>
                    <a:pt x="2443" y="1139"/>
                  </a:lnTo>
                  <a:close/>
                  <a:moveTo>
                    <a:pt x="2215" y="1259"/>
                  </a:moveTo>
                  <a:cubicBezTo>
                    <a:pt x="2215" y="1386"/>
                    <a:pt x="2163" y="1475"/>
                    <a:pt x="2058" y="1475"/>
                  </a:cubicBezTo>
                  <a:cubicBezTo>
                    <a:pt x="1950" y="1475"/>
                    <a:pt x="1903" y="1379"/>
                    <a:pt x="1902" y="1261"/>
                  </a:cubicBezTo>
                  <a:cubicBezTo>
                    <a:pt x="1902" y="1141"/>
                    <a:pt x="1953" y="1046"/>
                    <a:pt x="2060" y="1046"/>
                  </a:cubicBezTo>
                  <a:cubicBezTo>
                    <a:pt x="2171" y="1046"/>
                    <a:pt x="2215" y="1145"/>
                    <a:pt x="2215" y="1259"/>
                  </a:cubicBezTo>
                  <a:close/>
                  <a:moveTo>
                    <a:pt x="1999" y="1261"/>
                  </a:moveTo>
                  <a:cubicBezTo>
                    <a:pt x="1999" y="1356"/>
                    <a:pt x="2022" y="1402"/>
                    <a:pt x="2059" y="1402"/>
                  </a:cubicBezTo>
                  <a:cubicBezTo>
                    <a:pt x="2097" y="1402"/>
                    <a:pt x="2118" y="1354"/>
                    <a:pt x="2118" y="1260"/>
                  </a:cubicBezTo>
                  <a:cubicBezTo>
                    <a:pt x="2118" y="1168"/>
                    <a:pt x="2098" y="1119"/>
                    <a:pt x="2059" y="1119"/>
                  </a:cubicBezTo>
                  <a:cubicBezTo>
                    <a:pt x="2024" y="1119"/>
                    <a:pt x="1999" y="1164"/>
                    <a:pt x="1999" y="1261"/>
                  </a:cubicBezTo>
                  <a:close/>
                  <a:moveTo>
                    <a:pt x="1676" y="1139"/>
                  </a:moveTo>
                  <a:lnTo>
                    <a:pt x="1675" y="1139"/>
                  </a:lnTo>
                  <a:lnTo>
                    <a:pt x="1596" y="1177"/>
                  </a:lnTo>
                  <a:lnTo>
                    <a:pt x="1580" y="1104"/>
                  </a:lnTo>
                  <a:lnTo>
                    <a:pt x="1690" y="1053"/>
                  </a:lnTo>
                  <a:lnTo>
                    <a:pt x="1770" y="1053"/>
                  </a:lnTo>
                  <a:lnTo>
                    <a:pt x="1770" y="1468"/>
                  </a:lnTo>
                  <a:lnTo>
                    <a:pt x="1676" y="1468"/>
                  </a:lnTo>
                  <a:lnTo>
                    <a:pt x="1676" y="1139"/>
                  </a:lnTo>
                  <a:close/>
                  <a:moveTo>
                    <a:pt x="3550" y="1905"/>
                  </a:moveTo>
                  <a:lnTo>
                    <a:pt x="3548" y="1905"/>
                  </a:lnTo>
                  <a:lnTo>
                    <a:pt x="3469" y="1943"/>
                  </a:lnTo>
                  <a:lnTo>
                    <a:pt x="3453" y="1870"/>
                  </a:lnTo>
                  <a:lnTo>
                    <a:pt x="3564" y="1819"/>
                  </a:lnTo>
                  <a:lnTo>
                    <a:pt x="3643" y="1819"/>
                  </a:lnTo>
                  <a:lnTo>
                    <a:pt x="3643" y="2234"/>
                  </a:lnTo>
                  <a:lnTo>
                    <a:pt x="3550" y="2234"/>
                  </a:lnTo>
                  <a:lnTo>
                    <a:pt x="3550" y="1905"/>
                  </a:lnTo>
                  <a:close/>
                  <a:moveTo>
                    <a:pt x="3350" y="2025"/>
                  </a:moveTo>
                  <a:cubicBezTo>
                    <a:pt x="3350" y="2152"/>
                    <a:pt x="3298" y="2241"/>
                    <a:pt x="3192" y="2241"/>
                  </a:cubicBezTo>
                  <a:cubicBezTo>
                    <a:pt x="3085" y="2241"/>
                    <a:pt x="3038" y="2145"/>
                    <a:pt x="3037" y="2027"/>
                  </a:cubicBezTo>
                  <a:cubicBezTo>
                    <a:pt x="3037" y="1907"/>
                    <a:pt x="3088" y="1812"/>
                    <a:pt x="3195" y="1812"/>
                  </a:cubicBezTo>
                  <a:cubicBezTo>
                    <a:pt x="3306" y="1812"/>
                    <a:pt x="3350" y="1911"/>
                    <a:pt x="3350" y="2025"/>
                  </a:cubicBezTo>
                  <a:close/>
                  <a:moveTo>
                    <a:pt x="3134" y="2027"/>
                  </a:moveTo>
                  <a:cubicBezTo>
                    <a:pt x="3134" y="2122"/>
                    <a:pt x="3157" y="2168"/>
                    <a:pt x="3194" y="2168"/>
                  </a:cubicBezTo>
                  <a:cubicBezTo>
                    <a:pt x="3232" y="2168"/>
                    <a:pt x="3253" y="2120"/>
                    <a:pt x="3253" y="2026"/>
                  </a:cubicBezTo>
                  <a:cubicBezTo>
                    <a:pt x="3253" y="1934"/>
                    <a:pt x="3233" y="1885"/>
                    <a:pt x="3194" y="1885"/>
                  </a:cubicBezTo>
                  <a:cubicBezTo>
                    <a:pt x="3159" y="1885"/>
                    <a:pt x="3134" y="1930"/>
                    <a:pt x="3134" y="2027"/>
                  </a:cubicBezTo>
                  <a:close/>
                  <a:moveTo>
                    <a:pt x="3748" y="1259"/>
                  </a:moveTo>
                  <a:cubicBezTo>
                    <a:pt x="3748" y="1386"/>
                    <a:pt x="3696" y="1475"/>
                    <a:pt x="3591" y="1475"/>
                  </a:cubicBezTo>
                  <a:cubicBezTo>
                    <a:pt x="3484" y="1475"/>
                    <a:pt x="3436" y="1379"/>
                    <a:pt x="3436" y="1261"/>
                  </a:cubicBezTo>
                  <a:cubicBezTo>
                    <a:pt x="3436" y="1141"/>
                    <a:pt x="3486" y="1046"/>
                    <a:pt x="3593" y="1046"/>
                  </a:cubicBezTo>
                  <a:cubicBezTo>
                    <a:pt x="3704" y="1046"/>
                    <a:pt x="3748" y="1145"/>
                    <a:pt x="3748" y="1259"/>
                  </a:cubicBezTo>
                  <a:close/>
                  <a:moveTo>
                    <a:pt x="3533" y="1261"/>
                  </a:moveTo>
                  <a:cubicBezTo>
                    <a:pt x="3533" y="1356"/>
                    <a:pt x="3556" y="1402"/>
                    <a:pt x="3593" y="1402"/>
                  </a:cubicBezTo>
                  <a:cubicBezTo>
                    <a:pt x="3631" y="1402"/>
                    <a:pt x="3651" y="1354"/>
                    <a:pt x="3651" y="1260"/>
                  </a:cubicBezTo>
                  <a:cubicBezTo>
                    <a:pt x="3651" y="1168"/>
                    <a:pt x="3631" y="1119"/>
                    <a:pt x="3592" y="1119"/>
                  </a:cubicBezTo>
                  <a:cubicBezTo>
                    <a:pt x="3557" y="1119"/>
                    <a:pt x="3533" y="1164"/>
                    <a:pt x="3533" y="1261"/>
                  </a:cubicBezTo>
                  <a:close/>
                  <a:moveTo>
                    <a:pt x="355" y="2806"/>
                  </a:moveTo>
                  <a:lnTo>
                    <a:pt x="4183" y="2806"/>
                  </a:lnTo>
                  <a:lnTo>
                    <a:pt x="4183" y="388"/>
                  </a:lnTo>
                  <a:lnTo>
                    <a:pt x="355" y="388"/>
                  </a:lnTo>
                  <a:lnTo>
                    <a:pt x="355" y="2806"/>
                  </a:lnTo>
                  <a:close/>
                  <a:moveTo>
                    <a:pt x="5648" y="1132"/>
                  </a:moveTo>
                  <a:lnTo>
                    <a:pt x="6968" y="1132"/>
                  </a:lnTo>
                  <a:lnTo>
                    <a:pt x="6968" y="1051"/>
                  </a:lnTo>
                  <a:lnTo>
                    <a:pt x="5648" y="1051"/>
                  </a:lnTo>
                  <a:lnTo>
                    <a:pt x="5648" y="1132"/>
                  </a:lnTo>
                  <a:close/>
                  <a:moveTo>
                    <a:pt x="5648" y="1593"/>
                  </a:moveTo>
                  <a:lnTo>
                    <a:pt x="6968" y="1593"/>
                  </a:lnTo>
                  <a:lnTo>
                    <a:pt x="6968" y="1511"/>
                  </a:lnTo>
                  <a:lnTo>
                    <a:pt x="5648" y="1511"/>
                  </a:lnTo>
                  <a:lnTo>
                    <a:pt x="5648" y="1593"/>
                  </a:lnTo>
                  <a:close/>
                  <a:moveTo>
                    <a:pt x="5648" y="2053"/>
                  </a:moveTo>
                  <a:lnTo>
                    <a:pt x="6968" y="2053"/>
                  </a:lnTo>
                  <a:lnTo>
                    <a:pt x="6968" y="1972"/>
                  </a:lnTo>
                  <a:lnTo>
                    <a:pt x="5648" y="1972"/>
                  </a:lnTo>
                  <a:lnTo>
                    <a:pt x="5648" y="2053"/>
                  </a:lnTo>
                  <a:close/>
                  <a:moveTo>
                    <a:pt x="5648" y="2514"/>
                  </a:moveTo>
                  <a:lnTo>
                    <a:pt x="6968" y="2514"/>
                  </a:lnTo>
                  <a:lnTo>
                    <a:pt x="6968" y="2432"/>
                  </a:lnTo>
                  <a:lnTo>
                    <a:pt x="5648" y="2432"/>
                  </a:lnTo>
                  <a:lnTo>
                    <a:pt x="5648" y="2514"/>
                  </a:lnTo>
                  <a:close/>
                  <a:moveTo>
                    <a:pt x="5302" y="1533"/>
                  </a:moveTo>
                  <a:lnTo>
                    <a:pt x="5140" y="1655"/>
                  </a:lnTo>
                  <a:lnTo>
                    <a:pt x="5140" y="2167"/>
                  </a:lnTo>
                  <a:lnTo>
                    <a:pt x="5302" y="2167"/>
                  </a:lnTo>
                  <a:lnTo>
                    <a:pt x="5302" y="1533"/>
                  </a:lnTo>
                  <a:close/>
                </a:path>
              </a:pathLst>
            </a:custGeom>
            <a:solidFill>
              <a:srgbClr val="003C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C66231F9-3B0A-46EC-ADEA-7B09BEACF5B2}"/>
              </a:ext>
            </a:extLst>
          </p:cNvPr>
          <p:cNvGrpSpPr/>
          <p:nvPr/>
        </p:nvGrpSpPr>
        <p:grpSpPr>
          <a:xfrm>
            <a:off x="5913494" y="1756233"/>
            <a:ext cx="617081" cy="900331"/>
            <a:chOff x="5848181" y="1995714"/>
            <a:chExt cx="617081" cy="900331"/>
          </a:xfrm>
        </p:grpSpPr>
        <p:grpSp>
          <p:nvGrpSpPr>
            <p:cNvPr id="39" name="Группа 38">
              <a:extLst>
                <a:ext uri="{FF2B5EF4-FFF2-40B4-BE49-F238E27FC236}">
                  <a16:creationId xmlns:a16="http://schemas.microsoft.com/office/drawing/2014/main" id="{7F0FDECA-203B-4582-B0EC-05D70BC17DFD}"/>
                </a:ext>
              </a:extLst>
            </p:cNvPr>
            <p:cNvGrpSpPr/>
            <p:nvPr/>
          </p:nvGrpSpPr>
          <p:grpSpPr>
            <a:xfrm>
              <a:off x="5848181" y="1995714"/>
              <a:ext cx="617081" cy="900331"/>
              <a:chOff x="1649413" y="815976"/>
              <a:chExt cx="193675" cy="282575"/>
            </a:xfrm>
          </p:grpSpPr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F8FE8F5E-A55B-4936-8FBB-FEBF26AB0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9413" y="815976"/>
                <a:ext cx="193675" cy="282575"/>
              </a:xfrm>
              <a:custGeom>
                <a:avLst/>
                <a:gdLst>
                  <a:gd name="T0" fmla="*/ 745 w 1491"/>
                  <a:gd name="T1" fmla="*/ 0 h 2191"/>
                  <a:gd name="T2" fmla="*/ 1491 w 1491"/>
                  <a:gd name="T3" fmla="*/ 745 h 2191"/>
                  <a:gd name="T4" fmla="*/ 745 w 1491"/>
                  <a:gd name="T5" fmla="*/ 2191 h 2191"/>
                  <a:gd name="T6" fmla="*/ 0 w 1491"/>
                  <a:gd name="T7" fmla="*/ 745 h 2191"/>
                  <a:gd name="T8" fmla="*/ 745 w 1491"/>
                  <a:gd name="T9" fmla="*/ 0 h 2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1" h="2191">
                    <a:moveTo>
                      <a:pt x="745" y="0"/>
                    </a:moveTo>
                    <a:cubicBezTo>
                      <a:pt x="1157" y="0"/>
                      <a:pt x="1491" y="334"/>
                      <a:pt x="1491" y="745"/>
                    </a:cubicBezTo>
                    <a:cubicBezTo>
                      <a:pt x="1491" y="1157"/>
                      <a:pt x="1204" y="1506"/>
                      <a:pt x="745" y="2191"/>
                    </a:cubicBezTo>
                    <a:cubicBezTo>
                      <a:pt x="282" y="1508"/>
                      <a:pt x="0" y="1157"/>
                      <a:pt x="0" y="745"/>
                    </a:cubicBezTo>
                    <a:cubicBezTo>
                      <a:pt x="0" y="334"/>
                      <a:pt x="334" y="0"/>
                      <a:pt x="745" y="0"/>
                    </a:cubicBezTo>
                    <a:close/>
                  </a:path>
                </a:pathLst>
              </a:custGeom>
              <a:solidFill>
                <a:srgbClr val="003CA0"/>
              </a:solidFill>
              <a:ln w="6350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" name="Oval 6">
                <a:extLst>
                  <a:ext uri="{FF2B5EF4-FFF2-40B4-BE49-F238E27FC236}">
                    <a16:creationId xmlns:a16="http://schemas.microsoft.com/office/drawing/2014/main" id="{73A7DBD0-B4A3-45DA-9A44-49627A8CAE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6933" y="833626"/>
                <a:ext cx="157049" cy="155200"/>
              </a:xfrm>
              <a:prstGeom prst="ellipse">
                <a:avLst/>
              </a:prstGeom>
              <a:solidFill>
                <a:srgbClr val="FEFEFE"/>
              </a:solidFill>
              <a:ln w="6350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5" name="Freeform 13">
              <a:extLst>
                <a:ext uri="{FF2B5EF4-FFF2-40B4-BE49-F238E27FC236}">
                  <a16:creationId xmlns:a16="http://schemas.microsoft.com/office/drawing/2014/main" id="{9368A1FD-3F26-4C0E-8C50-66E1769446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4551" y="2109787"/>
              <a:ext cx="455124" cy="363097"/>
            </a:xfrm>
            <a:custGeom>
              <a:avLst/>
              <a:gdLst>
                <a:gd name="T0" fmla="*/ 8666 w 10022"/>
                <a:gd name="T1" fmla="*/ 3887 h 7975"/>
                <a:gd name="T2" fmla="*/ 3574 w 10022"/>
                <a:gd name="T3" fmla="*/ 4143 h 7975"/>
                <a:gd name="T4" fmla="*/ 9412 w 10022"/>
                <a:gd name="T5" fmla="*/ 4683 h 7975"/>
                <a:gd name="T6" fmla="*/ 9327 w 10022"/>
                <a:gd name="T7" fmla="*/ 3342 h 7975"/>
                <a:gd name="T8" fmla="*/ 535 w 10022"/>
                <a:gd name="T9" fmla="*/ 4719 h 7975"/>
                <a:gd name="T10" fmla="*/ 909 w 10022"/>
                <a:gd name="T11" fmla="*/ 5679 h 7975"/>
                <a:gd name="T12" fmla="*/ 1307 w 10022"/>
                <a:gd name="T13" fmla="*/ 6683 h 7975"/>
                <a:gd name="T14" fmla="*/ 1853 w 10022"/>
                <a:gd name="T15" fmla="*/ 6480 h 7975"/>
                <a:gd name="T16" fmla="*/ 2791 w 10022"/>
                <a:gd name="T17" fmla="*/ 6894 h 7975"/>
                <a:gd name="T18" fmla="*/ 3190 w 10022"/>
                <a:gd name="T19" fmla="*/ 7329 h 7975"/>
                <a:gd name="T20" fmla="*/ 1501 w 10022"/>
                <a:gd name="T21" fmla="*/ 4310 h 7975"/>
                <a:gd name="T22" fmla="*/ 3190 w 10022"/>
                <a:gd name="T23" fmla="*/ 2188 h 7975"/>
                <a:gd name="T24" fmla="*/ 2851 w 10022"/>
                <a:gd name="T25" fmla="*/ 717 h 7975"/>
                <a:gd name="T26" fmla="*/ 2612 w 10022"/>
                <a:gd name="T27" fmla="*/ 1239 h 7975"/>
                <a:gd name="T28" fmla="*/ 1653 w 10022"/>
                <a:gd name="T29" fmla="*/ 1612 h 7975"/>
                <a:gd name="T30" fmla="*/ 648 w 10022"/>
                <a:gd name="T31" fmla="*/ 2011 h 7975"/>
                <a:gd name="T32" fmla="*/ 851 w 10022"/>
                <a:gd name="T33" fmla="*/ 2557 h 7975"/>
                <a:gd name="T34" fmla="*/ 437 w 10022"/>
                <a:gd name="T35" fmla="*/ 3497 h 7975"/>
                <a:gd name="T36" fmla="*/ 15 w 10022"/>
                <a:gd name="T37" fmla="*/ 4480 h 7975"/>
                <a:gd name="T38" fmla="*/ 1860 w 10022"/>
                <a:gd name="T39" fmla="*/ 3401 h 7975"/>
                <a:gd name="T40" fmla="*/ 3192 w 10022"/>
                <a:gd name="T41" fmla="*/ 5591 h 7975"/>
                <a:gd name="T42" fmla="*/ 2723 w 10022"/>
                <a:gd name="T43" fmla="*/ 2551 h 7975"/>
                <a:gd name="T44" fmla="*/ 5939 w 10022"/>
                <a:gd name="T45" fmla="*/ 263 h 7975"/>
                <a:gd name="T46" fmla="*/ 5600 w 10022"/>
                <a:gd name="T47" fmla="*/ 546 h 7975"/>
                <a:gd name="T48" fmla="*/ 4461 w 10022"/>
                <a:gd name="T49" fmla="*/ 2064 h 7975"/>
                <a:gd name="T50" fmla="*/ 3574 w 10022"/>
                <a:gd name="T51" fmla="*/ 2440 h 7975"/>
                <a:gd name="T52" fmla="*/ 3924 w 10022"/>
                <a:gd name="T53" fmla="*/ 2696 h 7975"/>
                <a:gd name="T54" fmla="*/ 5062 w 10022"/>
                <a:gd name="T55" fmla="*/ 1177 h 7975"/>
                <a:gd name="T56" fmla="*/ 5745 w 10022"/>
                <a:gd name="T57" fmla="*/ 802 h 7975"/>
                <a:gd name="T58" fmla="*/ 6890 w 10022"/>
                <a:gd name="T59" fmla="*/ 1216 h 7975"/>
                <a:gd name="T60" fmla="*/ 5939 w 10022"/>
                <a:gd name="T61" fmla="*/ 263 h 7975"/>
                <a:gd name="T62" fmla="*/ 4823 w 10022"/>
                <a:gd name="T63" fmla="*/ 6943 h 7975"/>
                <a:gd name="T64" fmla="*/ 5768 w 10022"/>
                <a:gd name="T65" fmla="*/ 7485 h 7975"/>
                <a:gd name="T66" fmla="*/ 7073 w 10022"/>
                <a:gd name="T67" fmla="*/ 7461 h 7975"/>
                <a:gd name="T68" fmla="*/ 5939 w 10022"/>
                <a:gd name="T69" fmla="*/ 6817 h 7975"/>
                <a:gd name="T70" fmla="*/ 5600 w 10022"/>
                <a:gd name="T71" fmla="*/ 7231 h 7975"/>
                <a:gd name="T72" fmla="*/ 4700 w 10022"/>
                <a:gd name="T73" fmla="*/ 5879 h 7975"/>
                <a:gd name="T74" fmla="*/ 3574 w 10022"/>
                <a:gd name="T75" fmla="*/ 5337 h 7975"/>
                <a:gd name="T76" fmla="*/ 3924 w 10022"/>
                <a:gd name="T77" fmla="*/ 5593 h 7975"/>
                <a:gd name="T78" fmla="*/ 8058 w 10022"/>
                <a:gd name="T79" fmla="*/ 6306 h 7975"/>
                <a:gd name="T80" fmla="*/ 7105 w 10022"/>
                <a:gd name="T81" fmla="*/ 5350 h 7975"/>
                <a:gd name="T82" fmla="*/ 5843 w 10022"/>
                <a:gd name="T83" fmla="*/ 5696 h 7975"/>
                <a:gd name="T84" fmla="*/ 5414 w 10022"/>
                <a:gd name="T85" fmla="*/ 5271 h 7975"/>
                <a:gd name="T86" fmla="*/ 3572 w 10022"/>
                <a:gd name="T87" fmla="*/ 4591 h 7975"/>
                <a:gd name="T88" fmla="*/ 4730 w 10022"/>
                <a:gd name="T89" fmla="*/ 4847 h 7975"/>
                <a:gd name="T90" fmla="*/ 5158 w 10022"/>
                <a:gd name="T91" fmla="*/ 5271 h 7975"/>
                <a:gd name="T92" fmla="*/ 6920 w 10022"/>
                <a:gd name="T93" fmla="*/ 5952 h 7975"/>
                <a:gd name="T94" fmla="*/ 8058 w 10022"/>
                <a:gd name="T95" fmla="*/ 6306 h 7975"/>
                <a:gd name="T96" fmla="*/ 5843 w 10022"/>
                <a:gd name="T97" fmla="*/ 2079 h 7975"/>
                <a:gd name="T98" fmla="*/ 5032 w 10022"/>
                <a:gd name="T99" fmla="*/ 3060 h 7975"/>
                <a:gd name="T100" fmla="*/ 3572 w 10022"/>
                <a:gd name="T101" fmla="*/ 3184 h 7975"/>
                <a:gd name="T102" fmla="*/ 4730 w 10022"/>
                <a:gd name="T103" fmla="*/ 3440 h 7975"/>
                <a:gd name="T104" fmla="*/ 5540 w 10022"/>
                <a:gd name="T105" fmla="*/ 2459 h 7975"/>
                <a:gd name="T106" fmla="*/ 6920 w 10022"/>
                <a:gd name="T107" fmla="*/ 2335 h 7975"/>
                <a:gd name="T108" fmla="*/ 7843 w 10022"/>
                <a:gd name="T109" fmla="*/ 2830 h 7975"/>
                <a:gd name="T110" fmla="*/ 7843 w 10022"/>
                <a:gd name="T111" fmla="*/ 1580 h 7975"/>
                <a:gd name="T112" fmla="*/ 6920 w 10022"/>
                <a:gd name="T113" fmla="*/ 2079 h 7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22" h="7975">
                  <a:moveTo>
                    <a:pt x="9327" y="3342"/>
                  </a:moveTo>
                  <a:cubicBezTo>
                    <a:pt x="9005" y="3342"/>
                    <a:pt x="8728" y="3570"/>
                    <a:pt x="8666" y="3887"/>
                  </a:cubicBezTo>
                  <a:lnTo>
                    <a:pt x="3574" y="3887"/>
                  </a:lnTo>
                  <a:lnTo>
                    <a:pt x="3574" y="4143"/>
                  </a:lnTo>
                  <a:lnTo>
                    <a:pt x="8666" y="4143"/>
                  </a:lnTo>
                  <a:cubicBezTo>
                    <a:pt x="8734" y="4493"/>
                    <a:pt x="9060" y="4728"/>
                    <a:pt x="9412" y="4683"/>
                  </a:cubicBezTo>
                  <a:cubicBezTo>
                    <a:pt x="9764" y="4638"/>
                    <a:pt x="10022" y="4327"/>
                    <a:pt x="9999" y="3973"/>
                  </a:cubicBezTo>
                  <a:cubicBezTo>
                    <a:pt x="9977" y="3619"/>
                    <a:pt x="9683" y="3342"/>
                    <a:pt x="9327" y="3342"/>
                  </a:cubicBezTo>
                  <a:close/>
                  <a:moveTo>
                    <a:pt x="452" y="4630"/>
                  </a:moveTo>
                  <a:cubicBezTo>
                    <a:pt x="493" y="4642"/>
                    <a:pt x="525" y="4676"/>
                    <a:pt x="535" y="4719"/>
                  </a:cubicBezTo>
                  <a:cubicBezTo>
                    <a:pt x="612" y="5016"/>
                    <a:pt x="736" y="5299"/>
                    <a:pt x="900" y="5557"/>
                  </a:cubicBezTo>
                  <a:cubicBezTo>
                    <a:pt x="923" y="5593"/>
                    <a:pt x="926" y="5638"/>
                    <a:pt x="909" y="5679"/>
                  </a:cubicBezTo>
                  <a:lnTo>
                    <a:pt x="717" y="6107"/>
                  </a:lnTo>
                  <a:lnTo>
                    <a:pt x="1307" y="6683"/>
                  </a:lnTo>
                  <a:lnTo>
                    <a:pt x="1729" y="6474"/>
                  </a:lnTo>
                  <a:cubicBezTo>
                    <a:pt x="1768" y="6455"/>
                    <a:pt x="1815" y="6457"/>
                    <a:pt x="1853" y="6480"/>
                  </a:cubicBezTo>
                  <a:cubicBezTo>
                    <a:pt x="2113" y="6640"/>
                    <a:pt x="2399" y="6753"/>
                    <a:pt x="2698" y="6813"/>
                  </a:cubicBezTo>
                  <a:cubicBezTo>
                    <a:pt x="2740" y="6822"/>
                    <a:pt x="2776" y="6851"/>
                    <a:pt x="2791" y="6894"/>
                  </a:cubicBezTo>
                  <a:lnTo>
                    <a:pt x="2958" y="7333"/>
                  </a:lnTo>
                  <a:lnTo>
                    <a:pt x="3190" y="7329"/>
                  </a:lnTo>
                  <a:lnTo>
                    <a:pt x="3190" y="5851"/>
                  </a:lnTo>
                  <a:cubicBezTo>
                    <a:pt x="2337" y="5794"/>
                    <a:pt x="1636" y="5154"/>
                    <a:pt x="1501" y="4310"/>
                  </a:cubicBezTo>
                  <a:cubicBezTo>
                    <a:pt x="1367" y="3465"/>
                    <a:pt x="1834" y="2640"/>
                    <a:pt x="2627" y="2318"/>
                  </a:cubicBezTo>
                  <a:cubicBezTo>
                    <a:pt x="2806" y="2246"/>
                    <a:pt x="2998" y="2201"/>
                    <a:pt x="3190" y="2188"/>
                  </a:cubicBezTo>
                  <a:lnTo>
                    <a:pt x="3190" y="710"/>
                  </a:lnTo>
                  <a:lnTo>
                    <a:pt x="2851" y="717"/>
                  </a:lnTo>
                  <a:lnTo>
                    <a:pt x="2702" y="1156"/>
                  </a:lnTo>
                  <a:cubicBezTo>
                    <a:pt x="2687" y="1197"/>
                    <a:pt x="2655" y="1228"/>
                    <a:pt x="2612" y="1239"/>
                  </a:cubicBezTo>
                  <a:cubicBezTo>
                    <a:pt x="2316" y="1316"/>
                    <a:pt x="2032" y="1440"/>
                    <a:pt x="1774" y="1604"/>
                  </a:cubicBezTo>
                  <a:cubicBezTo>
                    <a:pt x="1738" y="1627"/>
                    <a:pt x="1693" y="1629"/>
                    <a:pt x="1653" y="1612"/>
                  </a:cubicBezTo>
                  <a:lnTo>
                    <a:pt x="1224" y="1420"/>
                  </a:lnTo>
                  <a:lnTo>
                    <a:pt x="648" y="2011"/>
                  </a:lnTo>
                  <a:lnTo>
                    <a:pt x="857" y="2433"/>
                  </a:lnTo>
                  <a:cubicBezTo>
                    <a:pt x="877" y="2472"/>
                    <a:pt x="874" y="2519"/>
                    <a:pt x="851" y="2557"/>
                  </a:cubicBezTo>
                  <a:cubicBezTo>
                    <a:pt x="691" y="2817"/>
                    <a:pt x="578" y="3103"/>
                    <a:pt x="518" y="3403"/>
                  </a:cubicBezTo>
                  <a:cubicBezTo>
                    <a:pt x="510" y="3446"/>
                    <a:pt x="480" y="3482"/>
                    <a:pt x="437" y="3497"/>
                  </a:cubicBezTo>
                  <a:lnTo>
                    <a:pt x="0" y="3657"/>
                  </a:lnTo>
                  <a:lnTo>
                    <a:pt x="15" y="4480"/>
                  </a:lnTo>
                  <a:lnTo>
                    <a:pt x="452" y="4630"/>
                  </a:lnTo>
                  <a:close/>
                  <a:moveTo>
                    <a:pt x="1860" y="3401"/>
                  </a:moveTo>
                  <a:cubicBezTo>
                    <a:pt x="1663" y="3868"/>
                    <a:pt x="1704" y="4404"/>
                    <a:pt x="1966" y="4836"/>
                  </a:cubicBezTo>
                  <a:cubicBezTo>
                    <a:pt x="2228" y="5269"/>
                    <a:pt x="2685" y="5551"/>
                    <a:pt x="3192" y="5591"/>
                  </a:cubicBezTo>
                  <a:lnTo>
                    <a:pt x="3192" y="2440"/>
                  </a:lnTo>
                  <a:cubicBezTo>
                    <a:pt x="3030" y="2450"/>
                    <a:pt x="2872" y="2489"/>
                    <a:pt x="2723" y="2551"/>
                  </a:cubicBezTo>
                  <a:cubicBezTo>
                    <a:pt x="2333" y="2708"/>
                    <a:pt x="2022" y="3013"/>
                    <a:pt x="1860" y="3401"/>
                  </a:cubicBezTo>
                  <a:close/>
                  <a:moveTo>
                    <a:pt x="5939" y="263"/>
                  </a:moveTo>
                  <a:cubicBezTo>
                    <a:pt x="5860" y="341"/>
                    <a:pt x="5800" y="440"/>
                    <a:pt x="5768" y="546"/>
                  </a:cubicBezTo>
                  <a:lnTo>
                    <a:pt x="5600" y="546"/>
                  </a:lnTo>
                  <a:cubicBezTo>
                    <a:pt x="5254" y="548"/>
                    <a:pt x="4945" y="764"/>
                    <a:pt x="4823" y="1088"/>
                  </a:cubicBezTo>
                  <a:lnTo>
                    <a:pt x="4461" y="2064"/>
                  </a:lnTo>
                  <a:cubicBezTo>
                    <a:pt x="4378" y="2288"/>
                    <a:pt x="4165" y="2438"/>
                    <a:pt x="3924" y="2440"/>
                  </a:cubicBezTo>
                  <a:lnTo>
                    <a:pt x="3574" y="2440"/>
                  </a:lnTo>
                  <a:lnTo>
                    <a:pt x="3574" y="2696"/>
                  </a:lnTo>
                  <a:lnTo>
                    <a:pt x="3924" y="2696"/>
                  </a:lnTo>
                  <a:cubicBezTo>
                    <a:pt x="4269" y="2696"/>
                    <a:pt x="4578" y="2480"/>
                    <a:pt x="4700" y="2156"/>
                  </a:cubicBezTo>
                  <a:lnTo>
                    <a:pt x="5062" y="1177"/>
                  </a:lnTo>
                  <a:cubicBezTo>
                    <a:pt x="5145" y="953"/>
                    <a:pt x="5359" y="804"/>
                    <a:pt x="5600" y="802"/>
                  </a:cubicBezTo>
                  <a:lnTo>
                    <a:pt x="5745" y="802"/>
                  </a:lnTo>
                  <a:cubicBezTo>
                    <a:pt x="5760" y="958"/>
                    <a:pt x="5830" y="1103"/>
                    <a:pt x="5939" y="1216"/>
                  </a:cubicBezTo>
                  <a:cubicBezTo>
                    <a:pt x="6201" y="1478"/>
                    <a:pt x="6627" y="1478"/>
                    <a:pt x="6890" y="1216"/>
                  </a:cubicBezTo>
                  <a:cubicBezTo>
                    <a:pt x="7152" y="953"/>
                    <a:pt x="7152" y="527"/>
                    <a:pt x="6890" y="265"/>
                  </a:cubicBezTo>
                  <a:cubicBezTo>
                    <a:pt x="6627" y="0"/>
                    <a:pt x="6201" y="0"/>
                    <a:pt x="5939" y="263"/>
                  </a:cubicBezTo>
                  <a:close/>
                  <a:moveTo>
                    <a:pt x="4461" y="5964"/>
                  </a:moveTo>
                  <a:lnTo>
                    <a:pt x="4823" y="6943"/>
                  </a:lnTo>
                  <a:cubicBezTo>
                    <a:pt x="4945" y="7267"/>
                    <a:pt x="5254" y="7483"/>
                    <a:pt x="5600" y="7485"/>
                  </a:cubicBezTo>
                  <a:lnTo>
                    <a:pt x="5768" y="7485"/>
                  </a:lnTo>
                  <a:cubicBezTo>
                    <a:pt x="5853" y="7777"/>
                    <a:pt x="6124" y="7975"/>
                    <a:pt x="6429" y="7971"/>
                  </a:cubicBezTo>
                  <a:cubicBezTo>
                    <a:pt x="6734" y="7965"/>
                    <a:pt x="6998" y="7756"/>
                    <a:pt x="7073" y="7461"/>
                  </a:cubicBezTo>
                  <a:cubicBezTo>
                    <a:pt x="7148" y="7165"/>
                    <a:pt x="7015" y="6856"/>
                    <a:pt x="6751" y="6706"/>
                  </a:cubicBezTo>
                  <a:cubicBezTo>
                    <a:pt x="6487" y="6555"/>
                    <a:pt x="6152" y="6602"/>
                    <a:pt x="5939" y="6817"/>
                  </a:cubicBezTo>
                  <a:cubicBezTo>
                    <a:pt x="5830" y="6928"/>
                    <a:pt x="5760" y="7075"/>
                    <a:pt x="5745" y="7231"/>
                  </a:cubicBezTo>
                  <a:lnTo>
                    <a:pt x="5600" y="7231"/>
                  </a:lnTo>
                  <a:cubicBezTo>
                    <a:pt x="5361" y="7229"/>
                    <a:pt x="5145" y="7080"/>
                    <a:pt x="5062" y="6856"/>
                  </a:cubicBezTo>
                  <a:lnTo>
                    <a:pt x="4700" y="5879"/>
                  </a:lnTo>
                  <a:cubicBezTo>
                    <a:pt x="4578" y="5555"/>
                    <a:pt x="4269" y="5340"/>
                    <a:pt x="3924" y="5337"/>
                  </a:cubicBezTo>
                  <a:lnTo>
                    <a:pt x="3574" y="5337"/>
                  </a:lnTo>
                  <a:lnTo>
                    <a:pt x="3574" y="5593"/>
                  </a:lnTo>
                  <a:lnTo>
                    <a:pt x="3924" y="5593"/>
                  </a:lnTo>
                  <a:cubicBezTo>
                    <a:pt x="4162" y="5591"/>
                    <a:pt x="4378" y="5740"/>
                    <a:pt x="4461" y="5964"/>
                  </a:cubicBezTo>
                  <a:close/>
                  <a:moveTo>
                    <a:pt x="8058" y="6306"/>
                  </a:moveTo>
                  <a:cubicBezTo>
                    <a:pt x="8318" y="6041"/>
                    <a:pt x="8318" y="5617"/>
                    <a:pt x="8056" y="5355"/>
                  </a:cubicBezTo>
                  <a:cubicBezTo>
                    <a:pt x="7794" y="5092"/>
                    <a:pt x="7369" y="5090"/>
                    <a:pt x="7105" y="5350"/>
                  </a:cubicBezTo>
                  <a:cubicBezTo>
                    <a:pt x="7011" y="5444"/>
                    <a:pt x="6945" y="5566"/>
                    <a:pt x="6920" y="5696"/>
                  </a:cubicBezTo>
                  <a:lnTo>
                    <a:pt x="5843" y="5696"/>
                  </a:lnTo>
                  <a:cubicBezTo>
                    <a:pt x="5730" y="5696"/>
                    <a:pt x="5621" y="5651"/>
                    <a:pt x="5540" y="5572"/>
                  </a:cubicBezTo>
                  <a:cubicBezTo>
                    <a:pt x="5459" y="5493"/>
                    <a:pt x="5414" y="5384"/>
                    <a:pt x="5414" y="5271"/>
                  </a:cubicBezTo>
                  <a:cubicBezTo>
                    <a:pt x="5414" y="4894"/>
                    <a:pt x="5107" y="4589"/>
                    <a:pt x="4730" y="4591"/>
                  </a:cubicBezTo>
                  <a:lnTo>
                    <a:pt x="3572" y="4591"/>
                  </a:lnTo>
                  <a:lnTo>
                    <a:pt x="3572" y="4847"/>
                  </a:lnTo>
                  <a:lnTo>
                    <a:pt x="4730" y="4847"/>
                  </a:lnTo>
                  <a:cubicBezTo>
                    <a:pt x="4843" y="4847"/>
                    <a:pt x="4951" y="4892"/>
                    <a:pt x="5032" y="4971"/>
                  </a:cubicBezTo>
                  <a:cubicBezTo>
                    <a:pt x="5113" y="5050"/>
                    <a:pt x="5158" y="5158"/>
                    <a:pt x="5158" y="5271"/>
                  </a:cubicBezTo>
                  <a:cubicBezTo>
                    <a:pt x="5158" y="5649"/>
                    <a:pt x="5465" y="5954"/>
                    <a:pt x="5843" y="5952"/>
                  </a:cubicBezTo>
                  <a:lnTo>
                    <a:pt x="6920" y="5952"/>
                  </a:lnTo>
                  <a:cubicBezTo>
                    <a:pt x="6945" y="6084"/>
                    <a:pt x="7009" y="6205"/>
                    <a:pt x="7105" y="6303"/>
                  </a:cubicBezTo>
                  <a:cubicBezTo>
                    <a:pt x="7367" y="6568"/>
                    <a:pt x="7794" y="6568"/>
                    <a:pt x="8058" y="6306"/>
                  </a:cubicBezTo>
                  <a:close/>
                  <a:moveTo>
                    <a:pt x="6920" y="2079"/>
                  </a:moveTo>
                  <a:lnTo>
                    <a:pt x="5843" y="2079"/>
                  </a:lnTo>
                  <a:cubicBezTo>
                    <a:pt x="5465" y="2079"/>
                    <a:pt x="5160" y="2384"/>
                    <a:pt x="5158" y="2759"/>
                  </a:cubicBezTo>
                  <a:cubicBezTo>
                    <a:pt x="5158" y="2873"/>
                    <a:pt x="5113" y="2981"/>
                    <a:pt x="5032" y="3060"/>
                  </a:cubicBezTo>
                  <a:cubicBezTo>
                    <a:pt x="4951" y="3139"/>
                    <a:pt x="4843" y="3184"/>
                    <a:pt x="4730" y="3184"/>
                  </a:cubicBezTo>
                  <a:lnTo>
                    <a:pt x="3572" y="3184"/>
                  </a:lnTo>
                  <a:lnTo>
                    <a:pt x="3572" y="3440"/>
                  </a:lnTo>
                  <a:lnTo>
                    <a:pt x="4730" y="3440"/>
                  </a:lnTo>
                  <a:cubicBezTo>
                    <a:pt x="5107" y="3440"/>
                    <a:pt x="5412" y="3135"/>
                    <a:pt x="5414" y="2759"/>
                  </a:cubicBezTo>
                  <a:cubicBezTo>
                    <a:pt x="5414" y="2646"/>
                    <a:pt x="5459" y="2538"/>
                    <a:pt x="5540" y="2459"/>
                  </a:cubicBezTo>
                  <a:cubicBezTo>
                    <a:pt x="5621" y="2380"/>
                    <a:pt x="5730" y="2335"/>
                    <a:pt x="5843" y="2335"/>
                  </a:cubicBezTo>
                  <a:lnTo>
                    <a:pt x="6920" y="2335"/>
                  </a:lnTo>
                  <a:cubicBezTo>
                    <a:pt x="6945" y="2467"/>
                    <a:pt x="7009" y="2587"/>
                    <a:pt x="7105" y="2681"/>
                  </a:cubicBezTo>
                  <a:cubicBezTo>
                    <a:pt x="7297" y="2875"/>
                    <a:pt x="7589" y="2934"/>
                    <a:pt x="7843" y="2830"/>
                  </a:cubicBezTo>
                  <a:cubicBezTo>
                    <a:pt x="8097" y="2725"/>
                    <a:pt x="8261" y="2478"/>
                    <a:pt x="8261" y="2205"/>
                  </a:cubicBezTo>
                  <a:cubicBezTo>
                    <a:pt x="8261" y="1932"/>
                    <a:pt x="8097" y="1685"/>
                    <a:pt x="7843" y="1580"/>
                  </a:cubicBezTo>
                  <a:cubicBezTo>
                    <a:pt x="7589" y="1476"/>
                    <a:pt x="7299" y="1536"/>
                    <a:pt x="7105" y="1730"/>
                  </a:cubicBezTo>
                  <a:cubicBezTo>
                    <a:pt x="7011" y="1826"/>
                    <a:pt x="6945" y="1947"/>
                    <a:pt x="6920" y="2079"/>
                  </a:cubicBezTo>
                  <a:close/>
                </a:path>
              </a:pathLst>
            </a:custGeom>
            <a:solidFill>
              <a:srgbClr val="003C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0E67A13F-7437-4A0C-9A49-5A3A97715027}"/>
              </a:ext>
            </a:extLst>
          </p:cNvPr>
          <p:cNvGrpSpPr/>
          <p:nvPr/>
        </p:nvGrpSpPr>
        <p:grpSpPr>
          <a:xfrm>
            <a:off x="121353" y="1756233"/>
            <a:ext cx="617081" cy="900331"/>
            <a:chOff x="121353" y="1995714"/>
            <a:chExt cx="617081" cy="900331"/>
          </a:xfrm>
        </p:grpSpPr>
        <p:grpSp>
          <p:nvGrpSpPr>
            <p:cNvPr id="19" name="Группа 18">
              <a:extLst>
                <a:ext uri="{FF2B5EF4-FFF2-40B4-BE49-F238E27FC236}">
                  <a16:creationId xmlns:a16="http://schemas.microsoft.com/office/drawing/2014/main" id="{187CCC4D-5890-4557-86DF-6CD6B94AC3E2}"/>
                </a:ext>
              </a:extLst>
            </p:cNvPr>
            <p:cNvGrpSpPr/>
            <p:nvPr/>
          </p:nvGrpSpPr>
          <p:grpSpPr>
            <a:xfrm>
              <a:off x="121353" y="1995714"/>
              <a:ext cx="617081" cy="900331"/>
              <a:chOff x="1649413" y="815976"/>
              <a:chExt cx="193675" cy="282575"/>
            </a:xfrm>
          </p:grpSpPr>
          <p:sp>
            <p:nvSpPr>
              <p:cNvPr id="23" name="Freeform 5">
                <a:extLst>
                  <a:ext uri="{FF2B5EF4-FFF2-40B4-BE49-F238E27FC236}">
                    <a16:creationId xmlns:a16="http://schemas.microsoft.com/office/drawing/2014/main" id="{90F4259B-D435-4EC9-BD2B-26B3D3204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9413" y="815976"/>
                <a:ext cx="193675" cy="282575"/>
              </a:xfrm>
              <a:custGeom>
                <a:avLst/>
                <a:gdLst>
                  <a:gd name="T0" fmla="*/ 745 w 1491"/>
                  <a:gd name="T1" fmla="*/ 0 h 2191"/>
                  <a:gd name="T2" fmla="*/ 1491 w 1491"/>
                  <a:gd name="T3" fmla="*/ 745 h 2191"/>
                  <a:gd name="T4" fmla="*/ 745 w 1491"/>
                  <a:gd name="T5" fmla="*/ 2191 h 2191"/>
                  <a:gd name="T6" fmla="*/ 0 w 1491"/>
                  <a:gd name="T7" fmla="*/ 745 h 2191"/>
                  <a:gd name="T8" fmla="*/ 745 w 1491"/>
                  <a:gd name="T9" fmla="*/ 0 h 2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1" h="2191">
                    <a:moveTo>
                      <a:pt x="745" y="0"/>
                    </a:moveTo>
                    <a:cubicBezTo>
                      <a:pt x="1157" y="0"/>
                      <a:pt x="1491" y="334"/>
                      <a:pt x="1491" y="745"/>
                    </a:cubicBezTo>
                    <a:cubicBezTo>
                      <a:pt x="1491" y="1157"/>
                      <a:pt x="1204" y="1506"/>
                      <a:pt x="745" y="2191"/>
                    </a:cubicBezTo>
                    <a:cubicBezTo>
                      <a:pt x="282" y="1508"/>
                      <a:pt x="0" y="1157"/>
                      <a:pt x="0" y="745"/>
                    </a:cubicBezTo>
                    <a:cubicBezTo>
                      <a:pt x="0" y="334"/>
                      <a:pt x="334" y="0"/>
                      <a:pt x="745" y="0"/>
                    </a:cubicBezTo>
                    <a:close/>
                  </a:path>
                </a:pathLst>
              </a:custGeom>
              <a:solidFill>
                <a:srgbClr val="003CA0"/>
              </a:solidFill>
              <a:ln w="6350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4" name="Oval 6">
                <a:extLst>
                  <a:ext uri="{FF2B5EF4-FFF2-40B4-BE49-F238E27FC236}">
                    <a16:creationId xmlns:a16="http://schemas.microsoft.com/office/drawing/2014/main" id="{CBE4AB57-C38B-426B-B097-46245E3E1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6933" y="833626"/>
                <a:ext cx="157049" cy="155200"/>
              </a:xfrm>
              <a:prstGeom prst="ellipse">
                <a:avLst/>
              </a:prstGeom>
              <a:solidFill>
                <a:srgbClr val="FEFEFE"/>
              </a:solidFill>
              <a:ln w="6350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3" name="Freeform 17">
              <a:extLst>
                <a:ext uri="{FF2B5EF4-FFF2-40B4-BE49-F238E27FC236}">
                  <a16:creationId xmlns:a16="http://schemas.microsoft.com/office/drawing/2014/main" id="{F01F68B8-48A0-40B3-9A1A-A60AC4D458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5212" y="2068617"/>
              <a:ext cx="384310" cy="420951"/>
            </a:xfrm>
            <a:custGeom>
              <a:avLst/>
              <a:gdLst>
                <a:gd name="T0" fmla="*/ 1943 w 3986"/>
                <a:gd name="T1" fmla="*/ 2590 h 4336"/>
                <a:gd name="T2" fmla="*/ 1601 w 3986"/>
                <a:gd name="T3" fmla="*/ 2883 h 4336"/>
                <a:gd name="T4" fmla="*/ 2043 w 3986"/>
                <a:gd name="T5" fmla="*/ 2490 h 4336"/>
                <a:gd name="T6" fmla="*/ 1601 w 3986"/>
                <a:gd name="T7" fmla="*/ 2006 h 4336"/>
                <a:gd name="T8" fmla="*/ 1792 w 3986"/>
                <a:gd name="T9" fmla="*/ 2227 h 4336"/>
                <a:gd name="T10" fmla="*/ 2940 w 3986"/>
                <a:gd name="T11" fmla="*/ 2883 h 4336"/>
                <a:gd name="T12" fmla="*/ 2043 w 3986"/>
                <a:gd name="T13" fmla="*/ 2883 h 4336"/>
                <a:gd name="T14" fmla="*/ 2447 w 3986"/>
                <a:gd name="T15" fmla="*/ 1442 h 4336"/>
                <a:gd name="T16" fmla="*/ 2165 w 3986"/>
                <a:gd name="T17" fmla="*/ 667 h 4336"/>
                <a:gd name="T18" fmla="*/ 2900 w 3986"/>
                <a:gd name="T19" fmla="*/ 804 h 4336"/>
                <a:gd name="T20" fmla="*/ 3986 w 3986"/>
                <a:gd name="T21" fmla="*/ 2027 h 4336"/>
                <a:gd name="T22" fmla="*/ 3040 w 3986"/>
                <a:gd name="T23" fmla="*/ 2883 h 4336"/>
                <a:gd name="T24" fmla="*/ 1893 w 3986"/>
                <a:gd name="T25" fmla="*/ 2126 h 4336"/>
                <a:gd name="T26" fmla="*/ 2447 w 3986"/>
                <a:gd name="T27" fmla="*/ 2006 h 4336"/>
                <a:gd name="T28" fmla="*/ 862 w 3986"/>
                <a:gd name="T29" fmla="*/ 3133 h 4336"/>
                <a:gd name="T30" fmla="*/ 1892 w 3986"/>
                <a:gd name="T31" fmla="*/ 2968 h 4336"/>
                <a:gd name="T32" fmla="*/ 1993 w 3986"/>
                <a:gd name="T33" fmla="*/ 3133 h 4336"/>
                <a:gd name="T34" fmla="*/ 3024 w 3986"/>
                <a:gd name="T35" fmla="*/ 3487 h 4336"/>
                <a:gd name="T36" fmla="*/ 3398 w 3986"/>
                <a:gd name="T37" fmla="*/ 4336 h 4336"/>
                <a:gd name="T38" fmla="*/ 2549 w 3986"/>
                <a:gd name="T39" fmla="*/ 3487 h 4336"/>
                <a:gd name="T40" fmla="*/ 2923 w 3986"/>
                <a:gd name="T41" fmla="*/ 3233 h 4336"/>
                <a:gd name="T42" fmla="*/ 1993 w 3986"/>
                <a:gd name="T43" fmla="*/ 3487 h 4336"/>
                <a:gd name="T44" fmla="*/ 2370 w 3986"/>
                <a:gd name="T45" fmla="*/ 4336 h 4336"/>
                <a:gd name="T46" fmla="*/ 1521 w 3986"/>
                <a:gd name="T47" fmla="*/ 3487 h 4336"/>
                <a:gd name="T48" fmla="*/ 1892 w 3986"/>
                <a:gd name="T49" fmla="*/ 3233 h 4336"/>
                <a:gd name="T50" fmla="*/ 962 w 3986"/>
                <a:gd name="T51" fmla="*/ 3487 h 4336"/>
                <a:gd name="T52" fmla="*/ 1336 w 3986"/>
                <a:gd name="T53" fmla="*/ 4336 h 4336"/>
                <a:gd name="T54" fmla="*/ 487 w 3986"/>
                <a:gd name="T55" fmla="*/ 3487 h 4336"/>
                <a:gd name="T56" fmla="*/ 862 w 3986"/>
                <a:gd name="T57" fmla="*/ 3133 h 4336"/>
                <a:gd name="T58" fmla="*/ 3298 w 3986"/>
                <a:gd name="T59" fmla="*/ 4235 h 4336"/>
                <a:gd name="T60" fmla="*/ 2650 w 3986"/>
                <a:gd name="T61" fmla="*/ 3587 h 4336"/>
                <a:gd name="T62" fmla="*/ 588 w 3986"/>
                <a:gd name="T63" fmla="*/ 4235 h 4336"/>
                <a:gd name="T64" fmla="*/ 1236 w 3986"/>
                <a:gd name="T65" fmla="*/ 3587 h 4336"/>
                <a:gd name="T66" fmla="*/ 588 w 3986"/>
                <a:gd name="T67" fmla="*/ 4235 h 4336"/>
                <a:gd name="T68" fmla="*/ 2269 w 3986"/>
                <a:gd name="T69" fmla="*/ 4235 h 4336"/>
                <a:gd name="T70" fmla="*/ 1621 w 3986"/>
                <a:gd name="T71" fmla="*/ 3587 h 4336"/>
                <a:gd name="T72" fmla="*/ 1254 w 3986"/>
                <a:gd name="T73" fmla="*/ 529 h 4336"/>
                <a:gd name="T74" fmla="*/ 1792 w 3986"/>
                <a:gd name="T75" fmla="*/ 1391 h 4336"/>
                <a:gd name="T76" fmla="*/ 454 w 3986"/>
                <a:gd name="T77" fmla="*/ 1693 h 4336"/>
                <a:gd name="T78" fmla="*/ 813 w 3986"/>
                <a:gd name="T79" fmla="*/ 1172 h 4336"/>
                <a:gd name="T80" fmla="*/ 1254 w 3986"/>
                <a:gd name="T81" fmla="*/ 529 h 4336"/>
                <a:gd name="T82" fmla="*/ 896 w 3986"/>
                <a:gd name="T83" fmla="*/ 2590 h 4336"/>
                <a:gd name="T84" fmla="*/ 1500 w 3986"/>
                <a:gd name="T85" fmla="*/ 2883 h 4336"/>
                <a:gd name="T86" fmla="*/ 0 w 3986"/>
                <a:gd name="T87" fmla="*/ 2027 h 4336"/>
                <a:gd name="T88" fmla="*/ 896 w 3986"/>
                <a:gd name="T89" fmla="*/ 1794 h 4336"/>
                <a:gd name="T90" fmla="*/ 2346 w 3986"/>
                <a:gd name="T91" fmla="*/ 767 h 4336"/>
                <a:gd name="T92" fmla="*/ 1893 w 3986"/>
                <a:gd name="T93" fmla="*/ 1391 h 4336"/>
                <a:gd name="T94" fmla="*/ 1304 w 3986"/>
                <a:gd name="T95" fmla="*/ 428 h 4336"/>
                <a:gd name="T96" fmla="*/ 2064 w 3986"/>
                <a:gd name="T97" fmla="*/ 0 h 4336"/>
                <a:gd name="T98" fmla="*/ 2782 w 3986"/>
                <a:gd name="T99" fmla="*/ 4102 h 4336"/>
                <a:gd name="T100" fmla="*/ 3165 w 3986"/>
                <a:gd name="T101" fmla="*/ 3720 h 4336"/>
                <a:gd name="T102" fmla="*/ 2782 w 3986"/>
                <a:gd name="T103" fmla="*/ 4102 h 4336"/>
                <a:gd name="T104" fmla="*/ 2136 w 3986"/>
                <a:gd name="T105" fmla="*/ 4102 h 4336"/>
                <a:gd name="T106" fmla="*/ 1754 w 3986"/>
                <a:gd name="T107" fmla="*/ 3720 h 4336"/>
                <a:gd name="T108" fmla="*/ 721 w 3986"/>
                <a:gd name="T109" fmla="*/ 4102 h 4336"/>
                <a:gd name="T110" fmla="*/ 1103 w 3986"/>
                <a:gd name="T111" fmla="*/ 3720 h 4336"/>
                <a:gd name="T112" fmla="*/ 721 w 3986"/>
                <a:gd name="T113" fmla="*/ 4102 h 4336"/>
                <a:gd name="T114" fmla="*/ 2346 w 3986"/>
                <a:gd name="T115" fmla="*/ 1905 h 4336"/>
                <a:gd name="T116" fmla="*/ 1500 w 3986"/>
                <a:gd name="T117" fmla="*/ 2490 h 4336"/>
                <a:gd name="T118" fmla="*/ 997 w 3986"/>
                <a:gd name="T119" fmla="*/ 1693 h 4336"/>
                <a:gd name="T120" fmla="*/ 554 w 3986"/>
                <a:gd name="T121" fmla="*/ 1492 h 4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86" h="4336">
                  <a:moveTo>
                    <a:pt x="1601" y="2590"/>
                  </a:moveTo>
                  <a:lnTo>
                    <a:pt x="1943" y="2590"/>
                  </a:lnTo>
                  <a:lnTo>
                    <a:pt x="1943" y="2883"/>
                  </a:lnTo>
                  <a:cubicBezTo>
                    <a:pt x="1851" y="2883"/>
                    <a:pt x="1730" y="2883"/>
                    <a:pt x="1601" y="2883"/>
                  </a:cubicBezTo>
                  <a:lnTo>
                    <a:pt x="1601" y="2590"/>
                  </a:lnTo>
                  <a:close/>
                  <a:moveTo>
                    <a:pt x="2043" y="2490"/>
                  </a:moveTo>
                  <a:lnTo>
                    <a:pt x="1601" y="2490"/>
                  </a:lnTo>
                  <a:lnTo>
                    <a:pt x="1601" y="2006"/>
                  </a:lnTo>
                  <a:lnTo>
                    <a:pt x="1792" y="2006"/>
                  </a:lnTo>
                  <a:lnTo>
                    <a:pt x="1792" y="2227"/>
                  </a:lnTo>
                  <a:lnTo>
                    <a:pt x="2940" y="2227"/>
                  </a:lnTo>
                  <a:lnTo>
                    <a:pt x="2940" y="2883"/>
                  </a:lnTo>
                  <a:cubicBezTo>
                    <a:pt x="2654" y="2883"/>
                    <a:pt x="2206" y="2883"/>
                    <a:pt x="2045" y="2883"/>
                  </a:cubicBezTo>
                  <a:cubicBezTo>
                    <a:pt x="2045" y="2883"/>
                    <a:pt x="2044" y="2883"/>
                    <a:pt x="2043" y="2883"/>
                  </a:cubicBezTo>
                  <a:lnTo>
                    <a:pt x="2043" y="2490"/>
                  </a:lnTo>
                  <a:close/>
                  <a:moveTo>
                    <a:pt x="2447" y="1442"/>
                  </a:moveTo>
                  <a:lnTo>
                    <a:pt x="2447" y="667"/>
                  </a:lnTo>
                  <a:lnTo>
                    <a:pt x="2165" y="667"/>
                  </a:lnTo>
                  <a:lnTo>
                    <a:pt x="2165" y="8"/>
                  </a:lnTo>
                  <a:cubicBezTo>
                    <a:pt x="2564" y="64"/>
                    <a:pt x="2875" y="395"/>
                    <a:pt x="2900" y="804"/>
                  </a:cubicBezTo>
                  <a:cubicBezTo>
                    <a:pt x="3091" y="832"/>
                    <a:pt x="3241" y="987"/>
                    <a:pt x="3262" y="1181"/>
                  </a:cubicBezTo>
                  <a:cubicBezTo>
                    <a:pt x="3672" y="1245"/>
                    <a:pt x="3986" y="1599"/>
                    <a:pt x="3986" y="2027"/>
                  </a:cubicBezTo>
                  <a:cubicBezTo>
                    <a:pt x="3986" y="2500"/>
                    <a:pt x="3603" y="2883"/>
                    <a:pt x="3130" y="2883"/>
                  </a:cubicBezTo>
                  <a:cubicBezTo>
                    <a:pt x="3106" y="2883"/>
                    <a:pt x="3075" y="2883"/>
                    <a:pt x="3040" y="2883"/>
                  </a:cubicBezTo>
                  <a:lnTo>
                    <a:pt x="3040" y="2126"/>
                  </a:lnTo>
                  <a:lnTo>
                    <a:pt x="1893" y="2126"/>
                  </a:lnTo>
                  <a:lnTo>
                    <a:pt x="1893" y="2006"/>
                  </a:lnTo>
                  <a:lnTo>
                    <a:pt x="2447" y="2006"/>
                  </a:lnTo>
                  <a:lnTo>
                    <a:pt x="2447" y="1442"/>
                  </a:lnTo>
                  <a:close/>
                  <a:moveTo>
                    <a:pt x="862" y="3133"/>
                  </a:moveTo>
                  <a:lnTo>
                    <a:pt x="1892" y="3133"/>
                  </a:lnTo>
                  <a:lnTo>
                    <a:pt x="1892" y="2968"/>
                  </a:lnTo>
                  <a:lnTo>
                    <a:pt x="1993" y="2968"/>
                  </a:lnTo>
                  <a:lnTo>
                    <a:pt x="1993" y="3133"/>
                  </a:lnTo>
                  <a:lnTo>
                    <a:pt x="3024" y="3133"/>
                  </a:lnTo>
                  <a:lnTo>
                    <a:pt x="3024" y="3487"/>
                  </a:lnTo>
                  <a:lnTo>
                    <a:pt x="3398" y="3487"/>
                  </a:lnTo>
                  <a:lnTo>
                    <a:pt x="3398" y="4336"/>
                  </a:lnTo>
                  <a:lnTo>
                    <a:pt x="2549" y="4336"/>
                  </a:lnTo>
                  <a:lnTo>
                    <a:pt x="2549" y="3487"/>
                  </a:lnTo>
                  <a:lnTo>
                    <a:pt x="2923" y="3487"/>
                  </a:lnTo>
                  <a:lnTo>
                    <a:pt x="2923" y="3233"/>
                  </a:lnTo>
                  <a:lnTo>
                    <a:pt x="1993" y="3233"/>
                  </a:lnTo>
                  <a:lnTo>
                    <a:pt x="1993" y="3487"/>
                  </a:lnTo>
                  <a:lnTo>
                    <a:pt x="2370" y="3487"/>
                  </a:lnTo>
                  <a:lnTo>
                    <a:pt x="2370" y="4336"/>
                  </a:lnTo>
                  <a:lnTo>
                    <a:pt x="1521" y="4336"/>
                  </a:lnTo>
                  <a:lnTo>
                    <a:pt x="1521" y="3487"/>
                  </a:lnTo>
                  <a:lnTo>
                    <a:pt x="1892" y="3487"/>
                  </a:lnTo>
                  <a:lnTo>
                    <a:pt x="1892" y="3233"/>
                  </a:lnTo>
                  <a:lnTo>
                    <a:pt x="962" y="3233"/>
                  </a:lnTo>
                  <a:lnTo>
                    <a:pt x="962" y="3487"/>
                  </a:lnTo>
                  <a:lnTo>
                    <a:pt x="1336" y="3487"/>
                  </a:lnTo>
                  <a:lnTo>
                    <a:pt x="1336" y="4336"/>
                  </a:lnTo>
                  <a:lnTo>
                    <a:pt x="487" y="4336"/>
                  </a:lnTo>
                  <a:lnTo>
                    <a:pt x="487" y="3487"/>
                  </a:lnTo>
                  <a:lnTo>
                    <a:pt x="862" y="3487"/>
                  </a:lnTo>
                  <a:lnTo>
                    <a:pt x="862" y="3133"/>
                  </a:lnTo>
                  <a:close/>
                  <a:moveTo>
                    <a:pt x="2650" y="4235"/>
                  </a:moveTo>
                  <a:lnTo>
                    <a:pt x="3298" y="4235"/>
                  </a:lnTo>
                  <a:lnTo>
                    <a:pt x="3298" y="3587"/>
                  </a:lnTo>
                  <a:lnTo>
                    <a:pt x="2650" y="3587"/>
                  </a:lnTo>
                  <a:lnTo>
                    <a:pt x="2650" y="4235"/>
                  </a:lnTo>
                  <a:close/>
                  <a:moveTo>
                    <a:pt x="588" y="4235"/>
                  </a:moveTo>
                  <a:lnTo>
                    <a:pt x="1236" y="4235"/>
                  </a:lnTo>
                  <a:lnTo>
                    <a:pt x="1236" y="3587"/>
                  </a:lnTo>
                  <a:lnTo>
                    <a:pt x="588" y="3587"/>
                  </a:lnTo>
                  <a:lnTo>
                    <a:pt x="588" y="4235"/>
                  </a:lnTo>
                  <a:close/>
                  <a:moveTo>
                    <a:pt x="1621" y="4235"/>
                  </a:moveTo>
                  <a:lnTo>
                    <a:pt x="2269" y="4235"/>
                  </a:lnTo>
                  <a:lnTo>
                    <a:pt x="2269" y="3587"/>
                  </a:lnTo>
                  <a:lnTo>
                    <a:pt x="1621" y="3587"/>
                  </a:lnTo>
                  <a:lnTo>
                    <a:pt x="1621" y="4235"/>
                  </a:lnTo>
                  <a:close/>
                  <a:moveTo>
                    <a:pt x="1254" y="529"/>
                  </a:moveTo>
                  <a:lnTo>
                    <a:pt x="1792" y="529"/>
                  </a:lnTo>
                  <a:lnTo>
                    <a:pt x="1792" y="1391"/>
                  </a:lnTo>
                  <a:lnTo>
                    <a:pt x="454" y="1391"/>
                  </a:lnTo>
                  <a:lnTo>
                    <a:pt x="454" y="1693"/>
                  </a:lnTo>
                  <a:lnTo>
                    <a:pt x="68" y="1693"/>
                  </a:lnTo>
                  <a:cubicBezTo>
                    <a:pt x="192" y="1399"/>
                    <a:pt x="477" y="1189"/>
                    <a:pt x="813" y="1172"/>
                  </a:cubicBezTo>
                  <a:cubicBezTo>
                    <a:pt x="842" y="981"/>
                    <a:pt x="997" y="831"/>
                    <a:pt x="1190" y="811"/>
                  </a:cubicBezTo>
                  <a:cubicBezTo>
                    <a:pt x="1195" y="711"/>
                    <a:pt x="1217" y="617"/>
                    <a:pt x="1254" y="529"/>
                  </a:cubicBezTo>
                  <a:close/>
                  <a:moveTo>
                    <a:pt x="896" y="1794"/>
                  </a:moveTo>
                  <a:lnTo>
                    <a:pt x="896" y="2590"/>
                  </a:lnTo>
                  <a:lnTo>
                    <a:pt x="1500" y="2590"/>
                  </a:lnTo>
                  <a:lnTo>
                    <a:pt x="1500" y="2883"/>
                  </a:lnTo>
                  <a:cubicBezTo>
                    <a:pt x="1245" y="2883"/>
                    <a:pt x="980" y="2883"/>
                    <a:pt x="856" y="2883"/>
                  </a:cubicBezTo>
                  <a:cubicBezTo>
                    <a:pt x="383" y="2883"/>
                    <a:pt x="0" y="2500"/>
                    <a:pt x="0" y="2027"/>
                  </a:cubicBezTo>
                  <a:cubicBezTo>
                    <a:pt x="0" y="1946"/>
                    <a:pt x="11" y="1868"/>
                    <a:pt x="32" y="1794"/>
                  </a:cubicBezTo>
                  <a:lnTo>
                    <a:pt x="896" y="1794"/>
                  </a:lnTo>
                  <a:close/>
                  <a:moveTo>
                    <a:pt x="2064" y="767"/>
                  </a:moveTo>
                  <a:lnTo>
                    <a:pt x="2346" y="767"/>
                  </a:lnTo>
                  <a:lnTo>
                    <a:pt x="2346" y="1391"/>
                  </a:lnTo>
                  <a:lnTo>
                    <a:pt x="1893" y="1391"/>
                  </a:lnTo>
                  <a:lnTo>
                    <a:pt x="1893" y="428"/>
                  </a:lnTo>
                  <a:lnTo>
                    <a:pt x="1304" y="428"/>
                  </a:lnTo>
                  <a:cubicBezTo>
                    <a:pt x="1452" y="172"/>
                    <a:pt x="1728" y="0"/>
                    <a:pt x="2045" y="0"/>
                  </a:cubicBezTo>
                  <a:cubicBezTo>
                    <a:pt x="2051" y="0"/>
                    <a:pt x="2058" y="0"/>
                    <a:pt x="2064" y="0"/>
                  </a:cubicBezTo>
                  <a:lnTo>
                    <a:pt x="2064" y="767"/>
                  </a:lnTo>
                  <a:close/>
                  <a:moveTo>
                    <a:pt x="2782" y="4102"/>
                  </a:moveTo>
                  <a:lnTo>
                    <a:pt x="3165" y="4102"/>
                  </a:lnTo>
                  <a:lnTo>
                    <a:pt x="3165" y="3720"/>
                  </a:lnTo>
                  <a:lnTo>
                    <a:pt x="2782" y="3720"/>
                  </a:lnTo>
                  <a:lnTo>
                    <a:pt x="2782" y="4102"/>
                  </a:lnTo>
                  <a:close/>
                  <a:moveTo>
                    <a:pt x="1754" y="4102"/>
                  </a:moveTo>
                  <a:lnTo>
                    <a:pt x="2136" y="4102"/>
                  </a:lnTo>
                  <a:lnTo>
                    <a:pt x="2136" y="3720"/>
                  </a:lnTo>
                  <a:lnTo>
                    <a:pt x="1754" y="3720"/>
                  </a:lnTo>
                  <a:lnTo>
                    <a:pt x="1754" y="4102"/>
                  </a:lnTo>
                  <a:close/>
                  <a:moveTo>
                    <a:pt x="721" y="4102"/>
                  </a:moveTo>
                  <a:lnTo>
                    <a:pt x="1103" y="4102"/>
                  </a:lnTo>
                  <a:lnTo>
                    <a:pt x="1103" y="3720"/>
                  </a:lnTo>
                  <a:lnTo>
                    <a:pt x="721" y="3720"/>
                  </a:lnTo>
                  <a:lnTo>
                    <a:pt x="721" y="4102"/>
                  </a:lnTo>
                  <a:close/>
                  <a:moveTo>
                    <a:pt x="2346" y="1492"/>
                  </a:moveTo>
                  <a:lnTo>
                    <a:pt x="2346" y="1905"/>
                  </a:lnTo>
                  <a:lnTo>
                    <a:pt x="1500" y="1905"/>
                  </a:lnTo>
                  <a:lnTo>
                    <a:pt x="1500" y="2490"/>
                  </a:lnTo>
                  <a:lnTo>
                    <a:pt x="997" y="2490"/>
                  </a:lnTo>
                  <a:lnTo>
                    <a:pt x="997" y="1693"/>
                  </a:lnTo>
                  <a:lnTo>
                    <a:pt x="554" y="1693"/>
                  </a:lnTo>
                  <a:lnTo>
                    <a:pt x="554" y="1492"/>
                  </a:lnTo>
                  <a:lnTo>
                    <a:pt x="2346" y="1492"/>
                  </a:lnTo>
                  <a:close/>
                </a:path>
              </a:pathLst>
            </a:custGeom>
            <a:solidFill>
              <a:srgbClr val="003C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aphicFrame>
        <p:nvGraphicFramePr>
          <p:cNvPr id="47" name="Таблица 47">
            <a:extLst>
              <a:ext uri="{FF2B5EF4-FFF2-40B4-BE49-F238E27FC236}">
                <a16:creationId xmlns:a16="http://schemas.microsoft.com/office/drawing/2014/main" id="{7F040303-6581-4120-BCCE-7DA509AE3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64526"/>
              </p:ext>
            </p:extLst>
          </p:nvPr>
        </p:nvGraphicFramePr>
        <p:xfrm>
          <a:off x="6354170" y="2854705"/>
          <a:ext cx="266548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85">
                  <a:extLst>
                    <a:ext uri="{9D8B030D-6E8A-4147-A177-3AD203B41FA5}">
                      <a16:colId xmlns:a16="http://schemas.microsoft.com/office/drawing/2014/main" val="19632752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kern="150" dirty="0">
                          <a:solidFill>
                            <a:schemeClr val="tx1"/>
                          </a:solidFill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Одобрена Правлением Общества </a:t>
                      </a:r>
                      <a:r>
                        <a:rPr lang="ru-RU" altLang="ru-RU" sz="1100" b="0" kern="150" dirty="0">
                          <a:solidFill>
                            <a:schemeClr val="tx1"/>
                          </a:solidFill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(протокол от 09.07.2021 № 1466) </a:t>
                      </a:r>
                      <a:endParaRPr lang="ru-RU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705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kern="150" dirty="0">
                          <a:solidFill>
                            <a:schemeClr val="tx1"/>
                          </a:solidFill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Согласована Минэнерго России </a:t>
                      </a:r>
                      <a:br>
                        <a:rPr lang="ru-RU" altLang="ru-RU" sz="1100" kern="150" dirty="0">
                          <a:solidFill>
                            <a:schemeClr val="tx1"/>
                          </a:solidFill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ru-RU" altLang="ru-RU" sz="1100" b="0" kern="150" dirty="0">
                          <a:solidFill>
                            <a:schemeClr val="tx1"/>
                          </a:solidFill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(письмо от 02.08.2021 № ПС-9146/10)</a:t>
                      </a:r>
                      <a:endParaRPr lang="ru-RU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58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kern="150" dirty="0">
                          <a:solidFill>
                            <a:schemeClr val="tx1"/>
                          </a:solidFill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Согласована </a:t>
                      </a:r>
                      <a:r>
                        <a:rPr lang="ru-RU" altLang="ru-RU" sz="1100" b="1" kern="150" dirty="0" err="1">
                          <a:solidFill>
                            <a:schemeClr val="tx1"/>
                          </a:solidFill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Минцифры</a:t>
                      </a:r>
                      <a:r>
                        <a:rPr lang="ru-RU" altLang="ru-RU" sz="1100" b="1" kern="150" dirty="0">
                          <a:solidFill>
                            <a:schemeClr val="tx1"/>
                          </a:solidFill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России </a:t>
                      </a:r>
                      <a:br>
                        <a:rPr lang="ru-RU" altLang="ru-RU" sz="1100" kern="150" dirty="0">
                          <a:solidFill>
                            <a:schemeClr val="tx1"/>
                          </a:solidFill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ru-RU" altLang="ru-RU" sz="1100" b="0" kern="150" dirty="0">
                          <a:solidFill>
                            <a:schemeClr val="tx1"/>
                          </a:solidFill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(письмо от __.__.2022 №_______)</a:t>
                      </a:r>
                      <a:endParaRPr lang="ru-RU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9364306"/>
                  </a:ext>
                </a:extLst>
              </a:tr>
            </a:tbl>
          </a:graphicData>
        </a:graphic>
      </p:graphicFrame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1C9B45AF-DBD9-4A26-8584-E8F697887EC2}"/>
              </a:ext>
            </a:extLst>
          </p:cNvPr>
          <p:cNvGrpSpPr/>
          <p:nvPr/>
        </p:nvGrpSpPr>
        <p:grpSpPr>
          <a:xfrm>
            <a:off x="6217426" y="2634344"/>
            <a:ext cx="139831" cy="1233714"/>
            <a:chOff x="6217426" y="2670629"/>
            <a:chExt cx="139831" cy="1233714"/>
          </a:xfrm>
        </p:grpSpPr>
        <p:sp>
          <p:nvSpPr>
            <p:cNvPr id="48" name="Полилиния: фигура 47">
              <a:extLst>
                <a:ext uri="{FF2B5EF4-FFF2-40B4-BE49-F238E27FC236}">
                  <a16:creationId xmlns:a16="http://schemas.microsoft.com/office/drawing/2014/main" id="{D6CDCA25-53EA-420F-A8B7-CE3E3B89DD42}"/>
                </a:ext>
              </a:extLst>
            </p:cNvPr>
            <p:cNvSpPr/>
            <p:nvPr/>
          </p:nvSpPr>
          <p:spPr bwMode="auto">
            <a:xfrm>
              <a:off x="6219371" y="2670629"/>
              <a:ext cx="137886" cy="1233714"/>
            </a:xfrm>
            <a:custGeom>
              <a:avLst/>
              <a:gdLst>
                <a:gd name="connsiteX0" fmla="*/ 0 w 137886"/>
                <a:gd name="connsiteY0" fmla="*/ 0 h 1233714"/>
                <a:gd name="connsiteX1" fmla="*/ 0 w 137886"/>
                <a:gd name="connsiteY1" fmla="*/ 1233714 h 1233714"/>
                <a:gd name="connsiteX2" fmla="*/ 137886 w 137886"/>
                <a:gd name="connsiteY2" fmla="*/ 1233714 h 1233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886" h="1233714">
                  <a:moveTo>
                    <a:pt x="0" y="0"/>
                  </a:moveTo>
                  <a:lnTo>
                    <a:pt x="0" y="1233714"/>
                  </a:lnTo>
                  <a:lnTo>
                    <a:pt x="137886" y="1233714"/>
                  </a:lnTo>
                </a:path>
              </a:pathLst>
            </a:custGeom>
            <a:noFill/>
            <a:ln w="19050" cap="flat" cmpd="sng" algn="ctr">
              <a:solidFill>
                <a:srgbClr val="003CA0"/>
              </a:solidFill>
              <a:prstDash val="solid"/>
              <a:round/>
              <a:headEnd type="none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0" name="Прямая соединительная линия 49">
              <a:extLst>
                <a:ext uri="{FF2B5EF4-FFF2-40B4-BE49-F238E27FC236}">
                  <a16:creationId xmlns:a16="http://schemas.microsoft.com/office/drawing/2014/main" id="{24A33BA1-86B4-4ACA-BE89-FC76E2100E02}"/>
                </a:ext>
              </a:extLst>
            </p:cNvPr>
            <p:cNvCxnSpPr>
              <a:endCxn id="47" idx="1"/>
            </p:cNvCxnSpPr>
            <p:nvPr/>
          </p:nvCxnSpPr>
          <p:spPr bwMode="auto">
            <a:xfrm>
              <a:off x="6217426" y="3403601"/>
              <a:ext cx="136744" cy="0"/>
            </a:xfrm>
            <a:prstGeom prst="line">
              <a:avLst/>
            </a:prstGeom>
            <a:noFill/>
            <a:ln w="19050" cap="flat" cmpd="sng" algn="ctr">
              <a:solidFill>
                <a:srgbClr val="003CA0"/>
              </a:solidFill>
              <a:prstDash val="solid"/>
              <a:round/>
              <a:headEnd type="none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Прямая соединительная линия 59">
              <a:extLst>
                <a:ext uri="{FF2B5EF4-FFF2-40B4-BE49-F238E27FC236}">
                  <a16:creationId xmlns:a16="http://schemas.microsoft.com/office/drawing/2014/main" id="{A11472C1-B2BF-47E2-A383-7C1E58E2DA1E}"/>
                </a:ext>
              </a:extLst>
            </p:cNvPr>
            <p:cNvCxnSpPr/>
            <p:nvPr/>
          </p:nvCxnSpPr>
          <p:spPr bwMode="auto">
            <a:xfrm>
              <a:off x="6217426" y="3032692"/>
              <a:ext cx="136744" cy="0"/>
            </a:xfrm>
            <a:prstGeom prst="line">
              <a:avLst/>
            </a:prstGeom>
            <a:noFill/>
            <a:ln w="19050" cap="flat" cmpd="sng" algn="ctr">
              <a:solidFill>
                <a:srgbClr val="003CA0"/>
              </a:solidFill>
              <a:prstDash val="solid"/>
              <a:round/>
              <a:headEnd type="none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CD836-9A5B-4DCD-9CF4-C365C166B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n-lt"/>
              </a:rPr>
              <a:t>Уровень цифровизации Общества и отрасли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9A5259-50A8-4187-B2F2-0746412150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D43F22-0AD9-46BC-8189-A8BBDFB12A28}" type="slidenum">
              <a:rPr lang="ru-RU" smtClean="0">
                <a:latin typeface="+mn-lt"/>
              </a:rPr>
              <a:pPr>
                <a:defRPr/>
              </a:pPr>
              <a:t>3</a:t>
            </a:fld>
            <a:endParaRPr lang="ru-RU">
              <a:latin typeface="+mn-lt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0FB4A91-F116-4159-8E17-975330A78A1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93022625"/>
              </p:ext>
            </p:extLst>
          </p:nvPr>
        </p:nvGraphicFramePr>
        <p:xfrm>
          <a:off x="177404" y="1851409"/>
          <a:ext cx="8789193" cy="3062880"/>
        </p:xfrm>
        <a:graphic>
          <a:graphicData uri="http://schemas.openxmlformats.org/drawingml/2006/table">
            <a:tbl>
              <a:tblPr firstRow="1">
                <a:effectLst/>
                <a:tableStyleId>{912C8C85-51F0-491E-9774-3900AFEF0FD7}</a:tableStyleId>
              </a:tblPr>
              <a:tblGrid>
                <a:gridCol w="2781638">
                  <a:extLst>
                    <a:ext uri="{9D8B030D-6E8A-4147-A177-3AD203B41FA5}">
                      <a16:colId xmlns:a16="http://schemas.microsoft.com/office/drawing/2014/main" val="4007362522"/>
                    </a:ext>
                  </a:extLst>
                </a:gridCol>
                <a:gridCol w="1201511">
                  <a:extLst>
                    <a:ext uri="{9D8B030D-6E8A-4147-A177-3AD203B41FA5}">
                      <a16:colId xmlns:a16="http://schemas.microsoft.com/office/drawing/2014/main" val="2493099445"/>
                    </a:ext>
                  </a:extLst>
                </a:gridCol>
                <a:gridCol w="1201511">
                  <a:extLst>
                    <a:ext uri="{9D8B030D-6E8A-4147-A177-3AD203B41FA5}">
                      <a16:colId xmlns:a16="http://schemas.microsoft.com/office/drawing/2014/main" val="3802120446"/>
                    </a:ext>
                  </a:extLst>
                </a:gridCol>
                <a:gridCol w="1201511">
                  <a:extLst>
                    <a:ext uri="{9D8B030D-6E8A-4147-A177-3AD203B41FA5}">
                      <a16:colId xmlns:a16="http://schemas.microsoft.com/office/drawing/2014/main" val="573750667"/>
                    </a:ext>
                  </a:extLst>
                </a:gridCol>
                <a:gridCol w="1201511">
                  <a:extLst>
                    <a:ext uri="{9D8B030D-6E8A-4147-A177-3AD203B41FA5}">
                      <a16:colId xmlns:a16="http://schemas.microsoft.com/office/drawing/2014/main" val="609272042"/>
                    </a:ext>
                  </a:extLst>
                </a:gridCol>
                <a:gridCol w="1201511">
                  <a:extLst>
                    <a:ext uri="{9D8B030D-6E8A-4147-A177-3AD203B41FA5}">
                      <a16:colId xmlns:a16="http://schemas.microsoft.com/office/drawing/2014/main" val="24636052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Стратегия, инновации и развитие</a:t>
                      </a:r>
                    </a:p>
                  </a:txBody>
                  <a:tcPr marL="36000" marR="108000" marT="0" marB="0" anchor="ctr">
                    <a:lnL w="952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06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Взаимодействие с клиентами</a:t>
                      </a:r>
                    </a:p>
                  </a:txBody>
                  <a:tcPr marL="36000" marR="108000" marT="0" marB="0" anchor="ctr">
                    <a:lnL w="952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1684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Управление цепочкой поставок и операционной деятельностью</a:t>
                      </a:r>
                    </a:p>
                  </a:txBody>
                  <a:tcPr marL="36000" marR="108000" marT="0" marB="0" anchor="ctr">
                    <a:lnL w="952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123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ИТ</a:t>
                      </a:r>
                    </a:p>
                  </a:txBody>
                  <a:tcPr marL="36000" marR="108000" marT="0" marB="0" anchor="ctr">
                    <a:lnL w="952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667858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Риски и кибербезопасность</a:t>
                      </a:r>
                    </a:p>
                  </a:txBody>
                  <a:tcPr marL="36000" marR="108000" marT="0" marB="0" anchor="ctr">
                    <a:lnL w="952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145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Финансы, правовое обеспечение, налогообложение и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HR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108000" marT="0" marB="0" anchor="ctr">
                    <a:lnL w="952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6925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Лидерство </a:t>
                      </a:r>
                      <a:br>
                        <a:rPr lang="ru-RU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 организационная культура</a:t>
                      </a:r>
                    </a:p>
                  </a:txBody>
                  <a:tcPr marL="36000" marR="108000" marT="0" marB="0" anchor="ctr">
                    <a:lnL w="952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970427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3CA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Направление цифровизации</a:t>
                      </a: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Базовый</a:t>
                      </a:r>
                    </a:p>
                  </a:txBody>
                  <a:tcPr marL="36000" marR="36000" marT="3600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Развивающийся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Развитый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Продвинутый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Передовой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6157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3CA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Направление цифровизации</a:t>
                      </a:r>
                    </a:p>
                  </a:txBody>
                  <a:tcPr marL="36000" marR="36000" marT="0" marB="0">
                    <a:lnL w="952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3CA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Уровень цифровизации</a:t>
                      </a:r>
                    </a:p>
                  </a:txBody>
                  <a:tcPr marL="36000" marR="36000" marT="36000" marB="3600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343957"/>
                  </a:ext>
                </a:extLst>
              </a:tr>
            </a:tbl>
          </a:graphicData>
        </a:graphic>
      </p:graphicFrame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D3A016F-2D4C-4E39-9C00-26FA736AC889}"/>
              </a:ext>
            </a:extLst>
          </p:cNvPr>
          <p:cNvSpPr/>
          <p:nvPr/>
        </p:nvSpPr>
        <p:spPr>
          <a:xfrm>
            <a:off x="690564" y="1390133"/>
            <a:ext cx="82760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0" hangingPunct="0"/>
            <a:r>
              <a:rPr lang="ru-RU" altLang="ru-RU" dirty="0">
                <a:solidFill>
                  <a:srgbClr val="003CA0"/>
                </a:solidFill>
                <a:latin typeface="+mn-lt"/>
                <a:cs typeface="Times New Roman" panose="02020603050405020304" pitchFamily="18" charset="0"/>
              </a:rPr>
              <a:t>Численность сотрудников ИТ-блока </a:t>
            </a:r>
            <a:r>
              <a:rPr lang="ru-RU" altLang="ru-RU" dirty="0">
                <a:solidFill>
                  <a:srgbClr val="003CA0"/>
                </a:solidFill>
                <a:effectLst>
                  <a:outerShdw blurRad="50800" dist="38100" algn="l" rotWithShape="0">
                    <a:schemeClr val="accent1">
                      <a:lumMod val="75000"/>
                      <a:alpha val="4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>– </a:t>
            </a:r>
            <a:r>
              <a:rPr lang="ru-RU" altLang="ru-RU" dirty="0">
                <a:solidFill>
                  <a:srgbClr val="003CA0"/>
                </a:solidFill>
                <a:effectLst>
                  <a:outerShdw blurRad="50800" dist="38100" dir="18900000" algn="bl" rotWithShape="0">
                    <a:schemeClr val="accent1">
                      <a:lumMod val="90000"/>
                      <a:alpha val="4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>1 863 </a:t>
            </a:r>
            <a:r>
              <a:rPr lang="ru-RU" altLang="ru-RU" dirty="0">
                <a:solidFill>
                  <a:srgbClr val="003CA0"/>
                </a:solidFill>
                <a:latin typeface="+mn-lt"/>
                <a:cs typeface="Times New Roman" panose="02020603050405020304" pitchFamily="18" charset="0"/>
              </a:rPr>
              <a:t>человека (23% от общей численности)</a:t>
            </a:r>
          </a:p>
        </p:txBody>
      </p:sp>
      <p:sp>
        <p:nvSpPr>
          <p:cNvPr id="24" name="Скругленный прямоугольник 24">
            <a:extLst>
              <a:ext uri="{FF2B5EF4-FFF2-40B4-BE49-F238E27FC236}">
                <a16:creationId xmlns:a16="http://schemas.microsoft.com/office/drawing/2014/main" id="{AC303910-A4DC-4684-9478-AD5F93BA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04" y="925314"/>
            <a:ext cx="8789192" cy="409575"/>
          </a:xfrm>
          <a:prstGeom prst="roundRect">
            <a:avLst>
              <a:gd name="adj" fmla="val 0"/>
            </a:avLst>
          </a:prstGeom>
          <a:solidFill>
            <a:srgbClr val="003CA0"/>
          </a:solidFill>
          <a:ln>
            <a:noFill/>
          </a:ln>
          <a:effectLst/>
        </p:spPr>
        <p:txBody>
          <a:bodyPr anchor="ctr"/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36575" algn="l" eaLnBrk="1" hangingPunct="1">
              <a:spcBef>
                <a:spcPct val="50000"/>
              </a:spcBef>
              <a:buClrTx/>
              <a:buFontTx/>
              <a:buNone/>
              <a:defRPr/>
            </a:pPr>
            <a:r>
              <a:rPr lang="ru-RU" sz="1400" kern="150" dirty="0">
                <a:solidFill>
                  <a:schemeClr val="bg1"/>
                </a:solidFill>
                <a:latin typeface="+mn-lt"/>
                <a:ea typeface="SimSun" panose="02010600030101010101" pitchFamily="2" charset="-122"/>
              </a:rPr>
              <a:t>Уровень цифровизации Общества опережает общеотраслевой</a:t>
            </a:r>
            <a:endParaRPr lang="ru-RU" altLang="ru-RU" sz="1400" kern="150" dirty="0">
              <a:solidFill>
                <a:schemeClr val="bg1"/>
              </a:solidFill>
              <a:latin typeface="+mn-lt"/>
              <a:ea typeface="SimSun" panose="02010600030101010101" pitchFamily="2" charset="-122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7A8E0A0-7CFB-48DC-A3D5-209F0BE33B5D}"/>
              </a:ext>
            </a:extLst>
          </p:cNvPr>
          <p:cNvSpPr txBox="1"/>
          <p:nvPr/>
        </p:nvSpPr>
        <p:spPr>
          <a:xfrm>
            <a:off x="29786" y="4890904"/>
            <a:ext cx="4416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000" i="1" dirty="0">
                <a:latin typeface="+mn-lt"/>
                <a:cs typeface="Times New Roman" panose="02020603050405020304" pitchFamily="18" charset="0"/>
              </a:rPr>
              <a:t>Источник: </a:t>
            </a:r>
            <a:r>
              <a:rPr lang="ru-RU" sz="1000" b="0" i="1" dirty="0">
                <a:latin typeface="+mn-lt"/>
                <a:cs typeface="Times New Roman" panose="02020603050405020304" pitchFamily="18" charset="0"/>
              </a:rPr>
              <a:t>исследование Ассоциации Цифровой Энергетики, 2021 г.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0AF6B585-A937-47DD-8326-730066408748}"/>
              </a:ext>
            </a:extLst>
          </p:cNvPr>
          <p:cNvSpPr>
            <a:spLocks noEditPoints="1"/>
          </p:cNvSpPr>
          <p:nvPr/>
        </p:nvSpPr>
        <p:spPr bwMode="auto">
          <a:xfrm>
            <a:off x="257092" y="959699"/>
            <a:ext cx="433472" cy="339202"/>
          </a:xfrm>
          <a:custGeom>
            <a:avLst/>
            <a:gdLst>
              <a:gd name="T0" fmla="*/ 1207 w 6706"/>
              <a:gd name="T1" fmla="*/ 4806 h 5253"/>
              <a:gd name="T2" fmla="*/ 4228 w 6706"/>
              <a:gd name="T3" fmla="*/ 4806 h 5253"/>
              <a:gd name="T4" fmla="*/ 5582 w 6706"/>
              <a:gd name="T5" fmla="*/ 4406 h 5253"/>
              <a:gd name="T6" fmla="*/ 6025 w 6706"/>
              <a:gd name="T7" fmla="*/ 3799 h 5253"/>
              <a:gd name="T8" fmla="*/ 4464 w 6706"/>
              <a:gd name="T9" fmla="*/ 4143 h 5253"/>
              <a:gd name="T10" fmla="*/ 3760 w 6706"/>
              <a:gd name="T11" fmla="*/ 1152 h 5253"/>
              <a:gd name="T12" fmla="*/ 0 w 6706"/>
              <a:gd name="T13" fmla="*/ 4069 h 5253"/>
              <a:gd name="T14" fmla="*/ 5292 w 6706"/>
              <a:gd name="T15" fmla="*/ 1871 h 5253"/>
              <a:gd name="T16" fmla="*/ 3591 w 6706"/>
              <a:gd name="T17" fmla="*/ 4375 h 5253"/>
              <a:gd name="T18" fmla="*/ 2059 w 6706"/>
              <a:gd name="T19" fmla="*/ 2615 h 5253"/>
              <a:gd name="T20" fmla="*/ 1555 w 6706"/>
              <a:gd name="T21" fmla="*/ 2733 h 5253"/>
              <a:gd name="T22" fmla="*/ 1632 w 6706"/>
              <a:gd name="T23" fmla="*/ 2697 h 5253"/>
              <a:gd name="T24" fmla="*/ 1262 w 6706"/>
              <a:gd name="T25" fmla="*/ 2814 h 5253"/>
              <a:gd name="T26" fmla="*/ 979 w 6706"/>
              <a:gd name="T27" fmla="*/ 3018 h 5253"/>
              <a:gd name="T28" fmla="*/ 1037 w 6706"/>
              <a:gd name="T29" fmla="*/ 2813 h 5253"/>
              <a:gd name="T30" fmla="*/ 1997 w 6706"/>
              <a:gd name="T31" fmla="*/ 1877 h 5253"/>
              <a:gd name="T32" fmla="*/ 1939 w 6706"/>
              <a:gd name="T33" fmla="*/ 2082 h 5253"/>
              <a:gd name="T34" fmla="*/ 1721 w 6706"/>
              <a:gd name="T35" fmla="*/ 1884 h 5253"/>
              <a:gd name="T36" fmla="*/ 1169 w 6706"/>
              <a:gd name="T37" fmla="*/ 2082 h 5253"/>
              <a:gd name="T38" fmla="*/ 1319 w 6706"/>
              <a:gd name="T39" fmla="*/ 1947 h 5253"/>
              <a:gd name="T40" fmla="*/ 1129 w 6706"/>
              <a:gd name="T41" fmla="*/ 2080 h 5253"/>
              <a:gd name="T42" fmla="*/ 2144 w 6706"/>
              <a:gd name="T43" fmla="*/ 1348 h 5253"/>
              <a:gd name="T44" fmla="*/ 1996 w 6706"/>
              <a:gd name="T45" fmla="*/ 1485 h 5253"/>
              <a:gd name="T46" fmla="*/ 1555 w 6706"/>
              <a:gd name="T47" fmla="*/ 1270 h 5253"/>
              <a:gd name="T48" fmla="*/ 1632 w 6706"/>
              <a:gd name="T49" fmla="*/ 1234 h 5253"/>
              <a:gd name="T50" fmla="*/ 1262 w 6706"/>
              <a:gd name="T51" fmla="*/ 1351 h 5253"/>
              <a:gd name="T52" fmla="*/ 954 w 6706"/>
              <a:gd name="T53" fmla="*/ 1234 h 5253"/>
              <a:gd name="T54" fmla="*/ 955 w 6706"/>
              <a:gd name="T55" fmla="*/ 1548 h 5253"/>
              <a:gd name="T56" fmla="*/ 3341 w 6706"/>
              <a:gd name="T57" fmla="*/ 2615 h 5253"/>
              <a:gd name="T58" fmla="*/ 2913 w 6706"/>
              <a:gd name="T59" fmla="*/ 2733 h 5253"/>
              <a:gd name="T60" fmla="*/ 2989 w 6706"/>
              <a:gd name="T61" fmla="*/ 2697 h 5253"/>
              <a:gd name="T62" fmla="*/ 2620 w 6706"/>
              <a:gd name="T63" fmla="*/ 2814 h 5253"/>
              <a:gd name="T64" fmla="*/ 2337 w 6706"/>
              <a:gd name="T65" fmla="*/ 3018 h 5253"/>
              <a:gd name="T66" fmla="*/ 2395 w 6706"/>
              <a:gd name="T67" fmla="*/ 2813 h 5253"/>
              <a:gd name="T68" fmla="*/ 3355 w 6706"/>
              <a:gd name="T69" fmla="*/ 1877 h 5253"/>
              <a:gd name="T70" fmla="*/ 3297 w 6706"/>
              <a:gd name="T71" fmla="*/ 2082 h 5253"/>
              <a:gd name="T72" fmla="*/ 3079 w 6706"/>
              <a:gd name="T73" fmla="*/ 1884 h 5253"/>
              <a:gd name="T74" fmla="*/ 2527 w 6706"/>
              <a:gd name="T75" fmla="*/ 2082 h 5253"/>
              <a:gd name="T76" fmla="*/ 2677 w 6706"/>
              <a:gd name="T77" fmla="*/ 1947 h 5253"/>
              <a:gd name="T78" fmla="*/ 2487 w 6706"/>
              <a:gd name="T79" fmla="*/ 2080 h 5253"/>
              <a:gd name="T80" fmla="*/ 3502 w 6706"/>
              <a:gd name="T81" fmla="*/ 1348 h 5253"/>
              <a:gd name="T82" fmla="*/ 3354 w 6706"/>
              <a:gd name="T83" fmla="*/ 1485 h 5253"/>
              <a:gd name="T84" fmla="*/ 2913 w 6706"/>
              <a:gd name="T85" fmla="*/ 1270 h 5253"/>
              <a:gd name="T86" fmla="*/ 2989 w 6706"/>
              <a:gd name="T87" fmla="*/ 1234 h 5253"/>
              <a:gd name="T88" fmla="*/ 2620 w 6706"/>
              <a:gd name="T89" fmla="*/ 1351 h 5253"/>
              <a:gd name="T90" fmla="*/ 2312 w 6706"/>
              <a:gd name="T91" fmla="*/ 1234 h 5253"/>
              <a:gd name="T92" fmla="*/ 2313 w 6706"/>
              <a:gd name="T93" fmla="*/ 1548 h 5253"/>
              <a:gd name="T94" fmla="*/ 4035 w 6706"/>
              <a:gd name="T95" fmla="*/ 1947 h 5253"/>
              <a:gd name="T96" fmla="*/ 3845 w 6706"/>
              <a:gd name="T97" fmla="*/ 2071 h 5253"/>
              <a:gd name="T98" fmla="*/ 3622 w 6706"/>
              <a:gd name="T99" fmla="*/ 2266 h 5253"/>
              <a:gd name="T100" fmla="*/ 4655 w 6706"/>
              <a:gd name="T101" fmla="*/ 1351 h 5253"/>
              <a:gd name="T102" fmla="*/ 4346 w 6706"/>
              <a:gd name="T103" fmla="*/ 1234 h 5253"/>
              <a:gd name="T104" fmla="*/ 4347 w 6706"/>
              <a:gd name="T105" fmla="*/ 1548 h 5253"/>
              <a:gd name="T106" fmla="*/ 4184 w 6706"/>
              <a:gd name="T107" fmla="*/ 1348 h 5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706" h="5253">
                <a:moveTo>
                  <a:pt x="4840" y="5029"/>
                </a:moveTo>
                <a:cubicBezTo>
                  <a:pt x="4840" y="5153"/>
                  <a:pt x="4739" y="5253"/>
                  <a:pt x="4613" y="5253"/>
                </a:cubicBezTo>
                <a:lnTo>
                  <a:pt x="1207" y="5253"/>
                </a:lnTo>
                <a:cubicBezTo>
                  <a:pt x="1081" y="5253"/>
                  <a:pt x="979" y="5153"/>
                  <a:pt x="979" y="5029"/>
                </a:cubicBezTo>
                <a:lnTo>
                  <a:pt x="979" y="5029"/>
                </a:lnTo>
                <a:cubicBezTo>
                  <a:pt x="979" y="4906"/>
                  <a:pt x="1081" y="4806"/>
                  <a:pt x="1207" y="4806"/>
                </a:cubicBezTo>
                <a:lnTo>
                  <a:pt x="1792" y="4806"/>
                </a:lnTo>
                <a:lnTo>
                  <a:pt x="1792" y="4501"/>
                </a:lnTo>
                <a:lnTo>
                  <a:pt x="3716" y="4501"/>
                </a:lnTo>
                <a:cubicBezTo>
                  <a:pt x="3809" y="4584"/>
                  <a:pt x="3913" y="4657"/>
                  <a:pt x="4027" y="4717"/>
                </a:cubicBezTo>
                <a:lnTo>
                  <a:pt x="4027" y="4806"/>
                </a:lnTo>
                <a:lnTo>
                  <a:pt x="4228" y="4806"/>
                </a:lnTo>
                <a:cubicBezTo>
                  <a:pt x="4416" y="4874"/>
                  <a:pt x="4609" y="4903"/>
                  <a:pt x="4797" y="4899"/>
                </a:cubicBezTo>
                <a:cubicBezTo>
                  <a:pt x="4824" y="4935"/>
                  <a:pt x="4840" y="4981"/>
                  <a:pt x="4840" y="5029"/>
                </a:cubicBezTo>
                <a:close/>
                <a:moveTo>
                  <a:pt x="5219" y="2070"/>
                </a:moveTo>
                <a:cubicBezTo>
                  <a:pt x="4519" y="1815"/>
                  <a:pt x="3745" y="2176"/>
                  <a:pt x="3490" y="2876"/>
                </a:cubicBezTo>
                <a:cubicBezTo>
                  <a:pt x="3235" y="3577"/>
                  <a:pt x="3596" y="4351"/>
                  <a:pt x="4296" y="4605"/>
                </a:cubicBezTo>
                <a:cubicBezTo>
                  <a:pt x="4747" y="4769"/>
                  <a:pt x="5228" y="4678"/>
                  <a:pt x="5582" y="4406"/>
                </a:cubicBezTo>
                <a:lnTo>
                  <a:pt x="6201" y="4926"/>
                </a:lnTo>
                <a:cubicBezTo>
                  <a:pt x="6322" y="5027"/>
                  <a:pt x="6503" y="5012"/>
                  <a:pt x="6605" y="4890"/>
                </a:cubicBezTo>
                <a:lnTo>
                  <a:pt x="6605" y="4890"/>
                </a:lnTo>
                <a:cubicBezTo>
                  <a:pt x="6706" y="4769"/>
                  <a:pt x="6690" y="4589"/>
                  <a:pt x="6569" y="4487"/>
                </a:cubicBezTo>
                <a:lnTo>
                  <a:pt x="5951" y="3968"/>
                </a:lnTo>
                <a:cubicBezTo>
                  <a:pt x="5979" y="3914"/>
                  <a:pt x="6004" y="3858"/>
                  <a:pt x="6025" y="3799"/>
                </a:cubicBezTo>
                <a:cubicBezTo>
                  <a:pt x="6280" y="3099"/>
                  <a:pt x="5919" y="2325"/>
                  <a:pt x="5219" y="2070"/>
                </a:cubicBezTo>
                <a:close/>
                <a:moveTo>
                  <a:pt x="4464" y="4143"/>
                </a:moveTo>
                <a:cubicBezTo>
                  <a:pt x="4020" y="3981"/>
                  <a:pt x="3791" y="3489"/>
                  <a:pt x="3952" y="3045"/>
                </a:cubicBezTo>
                <a:cubicBezTo>
                  <a:pt x="4114" y="2600"/>
                  <a:pt x="4606" y="2370"/>
                  <a:pt x="5051" y="2532"/>
                </a:cubicBezTo>
                <a:cubicBezTo>
                  <a:pt x="5496" y="2694"/>
                  <a:pt x="5725" y="3186"/>
                  <a:pt x="5563" y="3631"/>
                </a:cubicBezTo>
                <a:cubicBezTo>
                  <a:pt x="5401" y="4076"/>
                  <a:pt x="4909" y="4305"/>
                  <a:pt x="4464" y="4143"/>
                </a:cubicBezTo>
                <a:close/>
                <a:moveTo>
                  <a:pt x="3671" y="1234"/>
                </a:moveTo>
                <a:lnTo>
                  <a:pt x="3670" y="1234"/>
                </a:lnTo>
                <a:lnTo>
                  <a:pt x="3594" y="1270"/>
                </a:lnTo>
                <a:lnTo>
                  <a:pt x="3579" y="1201"/>
                </a:lnTo>
                <a:lnTo>
                  <a:pt x="3684" y="1152"/>
                </a:lnTo>
                <a:lnTo>
                  <a:pt x="3760" y="1152"/>
                </a:lnTo>
                <a:lnTo>
                  <a:pt x="3760" y="1548"/>
                </a:lnTo>
                <a:lnTo>
                  <a:pt x="3671" y="1548"/>
                </a:lnTo>
                <a:lnTo>
                  <a:pt x="3671" y="1234"/>
                </a:lnTo>
                <a:close/>
                <a:moveTo>
                  <a:pt x="3591" y="4375"/>
                </a:moveTo>
                <a:lnTo>
                  <a:pt x="295" y="4375"/>
                </a:lnTo>
                <a:cubicBezTo>
                  <a:pt x="132" y="4375"/>
                  <a:pt x="0" y="4238"/>
                  <a:pt x="0" y="4069"/>
                </a:cubicBezTo>
                <a:lnTo>
                  <a:pt x="0" y="306"/>
                </a:lnTo>
                <a:cubicBezTo>
                  <a:pt x="0" y="137"/>
                  <a:pt x="132" y="0"/>
                  <a:pt x="295" y="0"/>
                </a:cubicBezTo>
                <a:lnTo>
                  <a:pt x="5420" y="0"/>
                </a:lnTo>
                <a:cubicBezTo>
                  <a:pt x="5583" y="0"/>
                  <a:pt x="5715" y="137"/>
                  <a:pt x="5715" y="306"/>
                </a:cubicBezTo>
                <a:lnTo>
                  <a:pt x="5715" y="2105"/>
                </a:lnTo>
                <a:cubicBezTo>
                  <a:pt x="5590" y="2008"/>
                  <a:pt x="5448" y="1928"/>
                  <a:pt x="5292" y="1871"/>
                </a:cubicBezTo>
                <a:cubicBezTo>
                  <a:pt x="5285" y="1869"/>
                  <a:pt x="5279" y="1867"/>
                  <a:pt x="5273" y="1865"/>
                </a:cubicBezTo>
                <a:lnTo>
                  <a:pt x="5273" y="489"/>
                </a:lnTo>
                <a:lnTo>
                  <a:pt x="447" y="489"/>
                </a:lnTo>
                <a:lnTo>
                  <a:pt x="447" y="3537"/>
                </a:lnTo>
                <a:lnTo>
                  <a:pt x="3209" y="3537"/>
                </a:lnTo>
                <a:cubicBezTo>
                  <a:pt x="3250" y="3848"/>
                  <a:pt x="3383" y="4141"/>
                  <a:pt x="3591" y="4375"/>
                </a:cubicBezTo>
                <a:close/>
                <a:moveTo>
                  <a:pt x="1970" y="2697"/>
                </a:moveTo>
                <a:lnTo>
                  <a:pt x="1969" y="2697"/>
                </a:lnTo>
                <a:lnTo>
                  <a:pt x="1893" y="2733"/>
                </a:lnTo>
                <a:lnTo>
                  <a:pt x="1878" y="2664"/>
                </a:lnTo>
                <a:lnTo>
                  <a:pt x="1983" y="2615"/>
                </a:lnTo>
                <a:lnTo>
                  <a:pt x="2059" y="2615"/>
                </a:lnTo>
                <a:lnTo>
                  <a:pt x="2059" y="3011"/>
                </a:lnTo>
                <a:lnTo>
                  <a:pt x="1970" y="3011"/>
                </a:lnTo>
                <a:lnTo>
                  <a:pt x="1970" y="2697"/>
                </a:lnTo>
                <a:close/>
                <a:moveTo>
                  <a:pt x="1632" y="2697"/>
                </a:moveTo>
                <a:lnTo>
                  <a:pt x="1630" y="2697"/>
                </a:lnTo>
                <a:lnTo>
                  <a:pt x="1555" y="2733"/>
                </a:lnTo>
                <a:lnTo>
                  <a:pt x="1539" y="2664"/>
                </a:lnTo>
                <a:lnTo>
                  <a:pt x="1645" y="2615"/>
                </a:lnTo>
                <a:lnTo>
                  <a:pt x="1721" y="2615"/>
                </a:lnTo>
                <a:lnTo>
                  <a:pt x="1721" y="3011"/>
                </a:lnTo>
                <a:lnTo>
                  <a:pt x="1632" y="3011"/>
                </a:lnTo>
                <a:lnTo>
                  <a:pt x="1632" y="2697"/>
                </a:lnTo>
                <a:close/>
                <a:moveTo>
                  <a:pt x="1468" y="2811"/>
                </a:moveTo>
                <a:cubicBezTo>
                  <a:pt x="1468" y="2933"/>
                  <a:pt x="1418" y="3018"/>
                  <a:pt x="1318" y="3018"/>
                </a:cubicBezTo>
                <a:cubicBezTo>
                  <a:pt x="1215" y="3018"/>
                  <a:pt x="1170" y="2926"/>
                  <a:pt x="1169" y="2814"/>
                </a:cubicBezTo>
                <a:cubicBezTo>
                  <a:pt x="1169" y="2699"/>
                  <a:pt x="1218" y="2608"/>
                  <a:pt x="1320" y="2608"/>
                </a:cubicBezTo>
                <a:cubicBezTo>
                  <a:pt x="1426" y="2608"/>
                  <a:pt x="1468" y="2703"/>
                  <a:pt x="1468" y="2811"/>
                </a:cubicBezTo>
                <a:close/>
                <a:moveTo>
                  <a:pt x="1262" y="2814"/>
                </a:moveTo>
                <a:cubicBezTo>
                  <a:pt x="1262" y="2905"/>
                  <a:pt x="1284" y="2948"/>
                  <a:pt x="1319" y="2948"/>
                </a:cubicBezTo>
                <a:cubicBezTo>
                  <a:pt x="1355" y="2948"/>
                  <a:pt x="1375" y="2903"/>
                  <a:pt x="1375" y="2813"/>
                </a:cubicBezTo>
                <a:cubicBezTo>
                  <a:pt x="1375" y="2725"/>
                  <a:pt x="1356" y="2678"/>
                  <a:pt x="1319" y="2678"/>
                </a:cubicBezTo>
                <a:cubicBezTo>
                  <a:pt x="1285" y="2678"/>
                  <a:pt x="1262" y="2721"/>
                  <a:pt x="1262" y="2814"/>
                </a:cubicBezTo>
                <a:close/>
                <a:moveTo>
                  <a:pt x="1129" y="2811"/>
                </a:moveTo>
                <a:cubicBezTo>
                  <a:pt x="1129" y="2933"/>
                  <a:pt x="1080" y="3018"/>
                  <a:pt x="979" y="3018"/>
                </a:cubicBezTo>
                <a:cubicBezTo>
                  <a:pt x="877" y="3018"/>
                  <a:pt x="832" y="2926"/>
                  <a:pt x="831" y="2814"/>
                </a:cubicBezTo>
                <a:cubicBezTo>
                  <a:pt x="831" y="2699"/>
                  <a:pt x="879" y="2608"/>
                  <a:pt x="982" y="2608"/>
                </a:cubicBezTo>
                <a:cubicBezTo>
                  <a:pt x="1087" y="2608"/>
                  <a:pt x="1129" y="2703"/>
                  <a:pt x="1129" y="2811"/>
                </a:cubicBezTo>
                <a:close/>
                <a:moveTo>
                  <a:pt x="924" y="2814"/>
                </a:moveTo>
                <a:cubicBezTo>
                  <a:pt x="924" y="2905"/>
                  <a:pt x="946" y="2948"/>
                  <a:pt x="981" y="2948"/>
                </a:cubicBezTo>
                <a:cubicBezTo>
                  <a:pt x="1017" y="2948"/>
                  <a:pt x="1037" y="2903"/>
                  <a:pt x="1037" y="2813"/>
                </a:cubicBezTo>
                <a:cubicBezTo>
                  <a:pt x="1037" y="2725"/>
                  <a:pt x="1018" y="2678"/>
                  <a:pt x="980" y="2678"/>
                </a:cubicBezTo>
                <a:cubicBezTo>
                  <a:pt x="947" y="2678"/>
                  <a:pt x="924" y="2721"/>
                  <a:pt x="924" y="2814"/>
                </a:cubicBezTo>
                <a:close/>
                <a:moveTo>
                  <a:pt x="2144" y="2080"/>
                </a:moveTo>
                <a:cubicBezTo>
                  <a:pt x="2144" y="2202"/>
                  <a:pt x="2095" y="2286"/>
                  <a:pt x="1994" y="2286"/>
                </a:cubicBezTo>
                <a:cubicBezTo>
                  <a:pt x="1892" y="2286"/>
                  <a:pt x="1847" y="2194"/>
                  <a:pt x="1846" y="2082"/>
                </a:cubicBezTo>
                <a:cubicBezTo>
                  <a:pt x="1846" y="1967"/>
                  <a:pt x="1894" y="1877"/>
                  <a:pt x="1997" y="1877"/>
                </a:cubicBezTo>
                <a:cubicBezTo>
                  <a:pt x="2102" y="1877"/>
                  <a:pt x="2144" y="1971"/>
                  <a:pt x="2144" y="2080"/>
                </a:cubicBezTo>
                <a:close/>
                <a:moveTo>
                  <a:pt x="1939" y="2082"/>
                </a:moveTo>
                <a:cubicBezTo>
                  <a:pt x="1939" y="2173"/>
                  <a:pt x="1961" y="2216"/>
                  <a:pt x="1996" y="2216"/>
                </a:cubicBezTo>
                <a:cubicBezTo>
                  <a:pt x="2032" y="2216"/>
                  <a:pt x="2051" y="2171"/>
                  <a:pt x="2051" y="2081"/>
                </a:cubicBezTo>
                <a:cubicBezTo>
                  <a:pt x="2051" y="1993"/>
                  <a:pt x="2033" y="1947"/>
                  <a:pt x="1995" y="1947"/>
                </a:cubicBezTo>
                <a:cubicBezTo>
                  <a:pt x="1962" y="1947"/>
                  <a:pt x="1939" y="1990"/>
                  <a:pt x="1939" y="2082"/>
                </a:cubicBezTo>
                <a:close/>
                <a:moveTo>
                  <a:pt x="1632" y="1966"/>
                </a:moveTo>
                <a:lnTo>
                  <a:pt x="1630" y="1966"/>
                </a:lnTo>
                <a:lnTo>
                  <a:pt x="1555" y="2002"/>
                </a:lnTo>
                <a:lnTo>
                  <a:pt x="1539" y="1932"/>
                </a:lnTo>
                <a:lnTo>
                  <a:pt x="1645" y="1884"/>
                </a:lnTo>
                <a:lnTo>
                  <a:pt x="1721" y="1884"/>
                </a:lnTo>
                <a:lnTo>
                  <a:pt x="1721" y="2280"/>
                </a:lnTo>
                <a:lnTo>
                  <a:pt x="1632" y="2280"/>
                </a:lnTo>
                <a:lnTo>
                  <a:pt x="1632" y="1966"/>
                </a:lnTo>
                <a:close/>
                <a:moveTo>
                  <a:pt x="1468" y="2080"/>
                </a:moveTo>
                <a:cubicBezTo>
                  <a:pt x="1468" y="2202"/>
                  <a:pt x="1418" y="2286"/>
                  <a:pt x="1318" y="2286"/>
                </a:cubicBezTo>
                <a:cubicBezTo>
                  <a:pt x="1215" y="2286"/>
                  <a:pt x="1170" y="2194"/>
                  <a:pt x="1169" y="2082"/>
                </a:cubicBezTo>
                <a:cubicBezTo>
                  <a:pt x="1169" y="1967"/>
                  <a:pt x="1218" y="1877"/>
                  <a:pt x="1320" y="1877"/>
                </a:cubicBezTo>
                <a:cubicBezTo>
                  <a:pt x="1426" y="1877"/>
                  <a:pt x="1468" y="1971"/>
                  <a:pt x="1468" y="2080"/>
                </a:cubicBezTo>
                <a:close/>
                <a:moveTo>
                  <a:pt x="1262" y="2082"/>
                </a:moveTo>
                <a:cubicBezTo>
                  <a:pt x="1262" y="2173"/>
                  <a:pt x="1284" y="2216"/>
                  <a:pt x="1319" y="2216"/>
                </a:cubicBezTo>
                <a:cubicBezTo>
                  <a:pt x="1355" y="2216"/>
                  <a:pt x="1375" y="2171"/>
                  <a:pt x="1375" y="2081"/>
                </a:cubicBezTo>
                <a:cubicBezTo>
                  <a:pt x="1375" y="1993"/>
                  <a:pt x="1356" y="1947"/>
                  <a:pt x="1319" y="1947"/>
                </a:cubicBezTo>
                <a:cubicBezTo>
                  <a:pt x="1285" y="1947"/>
                  <a:pt x="1262" y="1990"/>
                  <a:pt x="1262" y="2082"/>
                </a:cubicBezTo>
                <a:close/>
                <a:moveTo>
                  <a:pt x="1129" y="2080"/>
                </a:moveTo>
                <a:cubicBezTo>
                  <a:pt x="1129" y="2202"/>
                  <a:pt x="1080" y="2286"/>
                  <a:pt x="979" y="2286"/>
                </a:cubicBezTo>
                <a:cubicBezTo>
                  <a:pt x="877" y="2286"/>
                  <a:pt x="832" y="2194"/>
                  <a:pt x="831" y="2082"/>
                </a:cubicBezTo>
                <a:cubicBezTo>
                  <a:pt x="831" y="1967"/>
                  <a:pt x="879" y="1877"/>
                  <a:pt x="982" y="1877"/>
                </a:cubicBezTo>
                <a:cubicBezTo>
                  <a:pt x="1087" y="1877"/>
                  <a:pt x="1129" y="1971"/>
                  <a:pt x="1129" y="2080"/>
                </a:cubicBezTo>
                <a:close/>
                <a:moveTo>
                  <a:pt x="924" y="2082"/>
                </a:moveTo>
                <a:cubicBezTo>
                  <a:pt x="924" y="2173"/>
                  <a:pt x="946" y="2216"/>
                  <a:pt x="981" y="2216"/>
                </a:cubicBezTo>
                <a:cubicBezTo>
                  <a:pt x="1017" y="2216"/>
                  <a:pt x="1037" y="2171"/>
                  <a:pt x="1037" y="2081"/>
                </a:cubicBezTo>
                <a:cubicBezTo>
                  <a:pt x="1037" y="1993"/>
                  <a:pt x="1018" y="1947"/>
                  <a:pt x="980" y="1947"/>
                </a:cubicBezTo>
                <a:cubicBezTo>
                  <a:pt x="947" y="1947"/>
                  <a:pt x="924" y="1990"/>
                  <a:pt x="924" y="2082"/>
                </a:cubicBezTo>
                <a:close/>
                <a:moveTo>
                  <a:pt x="2144" y="1348"/>
                </a:moveTo>
                <a:cubicBezTo>
                  <a:pt x="2144" y="1470"/>
                  <a:pt x="2095" y="1555"/>
                  <a:pt x="1994" y="1555"/>
                </a:cubicBezTo>
                <a:cubicBezTo>
                  <a:pt x="1892" y="1555"/>
                  <a:pt x="1847" y="1463"/>
                  <a:pt x="1846" y="1351"/>
                </a:cubicBezTo>
                <a:cubicBezTo>
                  <a:pt x="1846" y="1236"/>
                  <a:pt x="1894" y="1145"/>
                  <a:pt x="1997" y="1145"/>
                </a:cubicBezTo>
                <a:cubicBezTo>
                  <a:pt x="2102" y="1145"/>
                  <a:pt x="2144" y="1240"/>
                  <a:pt x="2144" y="1348"/>
                </a:cubicBezTo>
                <a:close/>
                <a:moveTo>
                  <a:pt x="1939" y="1351"/>
                </a:moveTo>
                <a:cubicBezTo>
                  <a:pt x="1939" y="1442"/>
                  <a:pt x="1961" y="1485"/>
                  <a:pt x="1996" y="1485"/>
                </a:cubicBezTo>
                <a:cubicBezTo>
                  <a:pt x="2032" y="1485"/>
                  <a:pt x="2051" y="1440"/>
                  <a:pt x="2051" y="1350"/>
                </a:cubicBezTo>
                <a:cubicBezTo>
                  <a:pt x="2051" y="1262"/>
                  <a:pt x="2033" y="1215"/>
                  <a:pt x="1995" y="1215"/>
                </a:cubicBezTo>
                <a:cubicBezTo>
                  <a:pt x="1962" y="1215"/>
                  <a:pt x="1939" y="1258"/>
                  <a:pt x="1939" y="1351"/>
                </a:cubicBezTo>
                <a:close/>
                <a:moveTo>
                  <a:pt x="1632" y="1234"/>
                </a:moveTo>
                <a:lnTo>
                  <a:pt x="1630" y="1234"/>
                </a:lnTo>
                <a:lnTo>
                  <a:pt x="1555" y="1270"/>
                </a:lnTo>
                <a:lnTo>
                  <a:pt x="1539" y="1201"/>
                </a:lnTo>
                <a:lnTo>
                  <a:pt x="1645" y="1152"/>
                </a:lnTo>
                <a:lnTo>
                  <a:pt x="1721" y="1152"/>
                </a:lnTo>
                <a:lnTo>
                  <a:pt x="1721" y="1548"/>
                </a:lnTo>
                <a:lnTo>
                  <a:pt x="1632" y="1548"/>
                </a:lnTo>
                <a:lnTo>
                  <a:pt x="1632" y="1234"/>
                </a:lnTo>
                <a:close/>
                <a:moveTo>
                  <a:pt x="1468" y="1348"/>
                </a:moveTo>
                <a:cubicBezTo>
                  <a:pt x="1468" y="1470"/>
                  <a:pt x="1418" y="1555"/>
                  <a:pt x="1318" y="1555"/>
                </a:cubicBezTo>
                <a:cubicBezTo>
                  <a:pt x="1215" y="1555"/>
                  <a:pt x="1170" y="1463"/>
                  <a:pt x="1169" y="1351"/>
                </a:cubicBezTo>
                <a:cubicBezTo>
                  <a:pt x="1169" y="1236"/>
                  <a:pt x="1218" y="1145"/>
                  <a:pt x="1320" y="1145"/>
                </a:cubicBezTo>
                <a:cubicBezTo>
                  <a:pt x="1426" y="1145"/>
                  <a:pt x="1468" y="1240"/>
                  <a:pt x="1468" y="1348"/>
                </a:cubicBezTo>
                <a:close/>
                <a:moveTo>
                  <a:pt x="1262" y="1351"/>
                </a:moveTo>
                <a:cubicBezTo>
                  <a:pt x="1262" y="1442"/>
                  <a:pt x="1284" y="1485"/>
                  <a:pt x="1319" y="1485"/>
                </a:cubicBezTo>
                <a:cubicBezTo>
                  <a:pt x="1355" y="1485"/>
                  <a:pt x="1375" y="1440"/>
                  <a:pt x="1375" y="1350"/>
                </a:cubicBezTo>
                <a:cubicBezTo>
                  <a:pt x="1375" y="1262"/>
                  <a:pt x="1356" y="1215"/>
                  <a:pt x="1319" y="1215"/>
                </a:cubicBezTo>
                <a:cubicBezTo>
                  <a:pt x="1285" y="1215"/>
                  <a:pt x="1262" y="1258"/>
                  <a:pt x="1262" y="1351"/>
                </a:cubicBezTo>
                <a:close/>
                <a:moveTo>
                  <a:pt x="955" y="1234"/>
                </a:moveTo>
                <a:lnTo>
                  <a:pt x="954" y="1234"/>
                </a:lnTo>
                <a:lnTo>
                  <a:pt x="878" y="1270"/>
                </a:lnTo>
                <a:lnTo>
                  <a:pt x="863" y="1201"/>
                </a:lnTo>
                <a:lnTo>
                  <a:pt x="968" y="1152"/>
                </a:lnTo>
                <a:lnTo>
                  <a:pt x="1044" y="1152"/>
                </a:lnTo>
                <a:lnTo>
                  <a:pt x="1044" y="1548"/>
                </a:lnTo>
                <a:lnTo>
                  <a:pt x="955" y="1548"/>
                </a:lnTo>
                <a:lnTo>
                  <a:pt x="955" y="1234"/>
                </a:lnTo>
                <a:close/>
                <a:moveTo>
                  <a:pt x="3328" y="2697"/>
                </a:moveTo>
                <a:lnTo>
                  <a:pt x="3327" y="2697"/>
                </a:lnTo>
                <a:lnTo>
                  <a:pt x="3251" y="2733"/>
                </a:lnTo>
                <a:lnTo>
                  <a:pt x="3236" y="2664"/>
                </a:lnTo>
                <a:lnTo>
                  <a:pt x="3341" y="2615"/>
                </a:lnTo>
                <a:lnTo>
                  <a:pt x="3374" y="2615"/>
                </a:lnTo>
                <a:cubicBezTo>
                  <a:pt x="3358" y="2647"/>
                  <a:pt x="3342" y="2679"/>
                  <a:pt x="3328" y="2712"/>
                </a:cubicBezTo>
                <a:lnTo>
                  <a:pt x="3328" y="2697"/>
                </a:lnTo>
                <a:close/>
                <a:moveTo>
                  <a:pt x="2989" y="2697"/>
                </a:moveTo>
                <a:lnTo>
                  <a:pt x="2988" y="2697"/>
                </a:lnTo>
                <a:lnTo>
                  <a:pt x="2913" y="2733"/>
                </a:lnTo>
                <a:lnTo>
                  <a:pt x="2897" y="2664"/>
                </a:lnTo>
                <a:lnTo>
                  <a:pt x="3003" y="2615"/>
                </a:lnTo>
                <a:lnTo>
                  <a:pt x="3079" y="2615"/>
                </a:lnTo>
                <a:lnTo>
                  <a:pt x="3079" y="3011"/>
                </a:lnTo>
                <a:lnTo>
                  <a:pt x="2989" y="3011"/>
                </a:lnTo>
                <a:lnTo>
                  <a:pt x="2989" y="2697"/>
                </a:lnTo>
                <a:close/>
                <a:moveTo>
                  <a:pt x="2826" y="2811"/>
                </a:moveTo>
                <a:cubicBezTo>
                  <a:pt x="2826" y="2933"/>
                  <a:pt x="2776" y="3018"/>
                  <a:pt x="2676" y="3018"/>
                </a:cubicBezTo>
                <a:cubicBezTo>
                  <a:pt x="2573" y="3018"/>
                  <a:pt x="2528" y="2926"/>
                  <a:pt x="2527" y="2814"/>
                </a:cubicBezTo>
                <a:cubicBezTo>
                  <a:pt x="2527" y="2699"/>
                  <a:pt x="2576" y="2608"/>
                  <a:pt x="2678" y="2608"/>
                </a:cubicBezTo>
                <a:cubicBezTo>
                  <a:pt x="2783" y="2608"/>
                  <a:pt x="2826" y="2703"/>
                  <a:pt x="2826" y="2811"/>
                </a:cubicBezTo>
                <a:close/>
                <a:moveTo>
                  <a:pt x="2620" y="2814"/>
                </a:moveTo>
                <a:cubicBezTo>
                  <a:pt x="2620" y="2905"/>
                  <a:pt x="2642" y="2948"/>
                  <a:pt x="2677" y="2948"/>
                </a:cubicBezTo>
                <a:cubicBezTo>
                  <a:pt x="2713" y="2948"/>
                  <a:pt x="2733" y="2903"/>
                  <a:pt x="2733" y="2813"/>
                </a:cubicBezTo>
                <a:cubicBezTo>
                  <a:pt x="2733" y="2725"/>
                  <a:pt x="2714" y="2678"/>
                  <a:pt x="2677" y="2678"/>
                </a:cubicBezTo>
                <a:cubicBezTo>
                  <a:pt x="2643" y="2678"/>
                  <a:pt x="2620" y="2721"/>
                  <a:pt x="2620" y="2814"/>
                </a:cubicBezTo>
                <a:close/>
                <a:moveTo>
                  <a:pt x="2487" y="2811"/>
                </a:moveTo>
                <a:cubicBezTo>
                  <a:pt x="2487" y="2933"/>
                  <a:pt x="2438" y="3018"/>
                  <a:pt x="2337" y="3018"/>
                </a:cubicBezTo>
                <a:cubicBezTo>
                  <a:pt x="2235" y="3018"/>
                  <a:pt x="2190" y="2926"/>
                  <a:pt x="2189" y="2814"/>
                </a:cubicBezTo>
                <a:cubicBezTo>
                  <a:pt x="2189" y="2699"/>
                  <a:pt x="2237" y="2608"/>
                  <a:pt x="2340" y="2608"/>
                </a:cubicBezTo>
                <a:cubicBezTo>
                  <a:pt x="2445" y="2608"/>
                  <a:pt x="2487" y="2703"/>
                  <a:pt x="2487" y="2811"/>
                </a:cubicBezTo>
                <a:close/>
                <a:moveTo>
                  <a:pt x="2282" y="2814"/>
                </a:moveTo>
                <a:cubicBezTo>
                  <a:pt x="2282" y="2905"/>
                  <a:pt x="2304" y="2948"/>
                  <a:pt x="2339" y="2948"/>
                </a:cubicBezTo>
                <a:cubicBezTo>
                  <a:pt x="2375" y="2948"/>
                  <a:pt x="2395" y="2903"/>
                  <a:pt x="2395" y="2813"/>
                </a:cubicBezTo>
                <a:cubicBezTo>
                  <a:pt x="2395" y="2725"/>
                  <a:pt x="2376" y="2678"/>
                  <a:pt x="2338" y="2678"/>
                </a:cubicBezTo>
                <a:cubicBezTo>
                  <a:pt x="2305" y="2678"/>
                  <a:pt x="2282" y="2721"/>
                  <a:pt x="2282" y="2814"/>
                </a:cubicBezTo>
                <a:close/>
                <a:moveTo>
                  <a:pt x="3502" y="2080"/>
                </a:moveTo>
                <a:cubicBezTo>
                  <a:pt x="3502" y="2202"/>
                  <a:pt x="3453" y="2286"/>
                  <a:pt x="3352" y="2286"/>
                </a:cubicBezTo>
                <a:cubicBezTo>
                  <a:pt x="3250" y="2286"/>
                  <a:pt x="3205" y="2194"/>
                  <a:pt x="3204" y="2082"/>
                </a:cubicBezTo>
                <a:cubicBezTo>
                  <a:pt x="3204" y="1967"/>
                  <a:pt x="3252" y="1877"/>
                  <a:pt x="3355" y="1877"/>
                </a:cubicBezTo>
                <a:cubicBezTo>
                  <a:pt x="3460" y="1877"/>
                  <a:pt x="3502" y="1971"/>
                  <a:pt x="3502" y="2080"/>
                </a:cubicBezTo>
                <a:close/>
                <a:moveTo>
                  <a:pt x="3297" y="2082"/>
                </a:moveTo>
                <a:cubicBezTo>
                  <a:pt x="3297" y="2173"/>
                  <a:pt x="3319" y="2216"/>
                  <a:pt x="3354" y="2216"/>
                </a:cubicBezTo>
                <a:cubicBezTo>
                  <a:pt x="3390" y="2216"/>
                  <a:pt x="3410" y="2171"/>
                  <a:pt x="3410" y="2081"/>
                </a:cubicBezTo>
                <a:cubicBezTo>
                  <a:pt x="3410" y="1993"/>
                  <a:pt x="3391" y="1947"/>
                  <a:pt x="3353" y="1947"/>
                </a:cubicBezTo>
                <a:cubicBezTo>
                  <a:pt x="3320" y="1947"/>
                  <a:pt x="3297" y="1990"/>
                  <a:pt x="3297" y="2082"/>
                </a:cubicBezTo>
                <a:close/>
                <a:moveTo>
                  <a:pt x="2989" y="1966"/>
                </a:moveTo>
                <a:lnTo>
                  <a:pt x="2988" y="1966"/>
                </a:lnTo>
                <a:lnTo>
                  <a:pt x="2913" y="2002"/>
                </a:lnTo>
                <a:lnTo>
                  <a:pt x="2897" y="1932"/>
                </a:lnTo>
                <a:lnTo>
                  <a:pt x="3003" y="1884"/>
                </a:lnTo>
                <a:lnTo>
                  <a:pt x="3079" y="1884"/>
                </a:lnTo>
                <a:lnTo>
                  <a:pt x="3079" y="2280"/>
                </a:lnTo>
                <a:lnTo>
                  <a:pt x="2989" y="2280"/>
                </a:lnTo>
                <a:lnTo>
                  <a:pt x="2989" y="1966"/>
                </a:lnTo>
                <a:close/>
                <a:moveTo>
                  <a:pt x="2826" y="2080"/>
                </a:moveTo>
                <a:cubicBezTo>
                  <a:pt x="2826" y="2202"/>
                  <a:pt x="2776" y="2286"/>
                  <a:pt x="2676" y="2286"/>
                </a:cubicBezTo>
                <a:cubicBezTo>
                  <a:pt x="2573" y="2286"/>
                  <a:pt x="2528" y="2194"/>
                  <a:pt x="2527" y="2082"/>
                </a:cubicBezTo>
                <a:cubicBezTo>
                  <a:pt x="2527" y="1967"/>
                  <a:pt x="2576" y="1877"/>
                  <a:pt x="2678" y="1877"/>
                </a:cubicBezTo>
                <a:cubicBezTo>
                  <a:pt x="2783" y="1877"/>
                  <a:pt x="2826" y="1971"/>
                  <a:pt x="2826" y="2080"/>
                </a:cubicBezTo>
                <a:close/>
                <a:moveTo>
                  <a:pt x="2620" y="2082"/>
                </a:moveTo>
                <a:cubicBezTo>
                  <a:pt x="2620" y="2173"/>
                  <a:pt x="2642" y="2216"/>
                  <a:pt x="2677" y="2216"/>
                </a:cubicBezTo>
                <a:cubicBezTo>
                  <a:pt x="2713" y="2216"/>
                  <a:pt x="2733" y="2171"/>
                  <a:pt x="2733" y="2081"/>
                </a:cubicBezTo>
                <a:cubicBezTo>
                  <a:pt x="2733" y="1993"/>
                  <a:pt x="2714" y="1947"/>
                  <a:pt x="2677" y="1947"/>
                </a:cubicBezTo>
                <a:cubicBezTo>
                  <a:pt x="2643" y="1947"/>
                  <a:pt x="2620" y="1990"/>
                  <a:pt x="2620" y="2082"/>
                </a:cubicBezTo>
                <a:close/>
                <a:moveTo>
                  <a:pt x="2487" y="2080"/>
                </a:moveTo>
                <a:cubicBezTo>
                  <a:pt x="2487" y="2202"/>
                  <a:pt x="2438" y="2286"/>
                  <a:pt x="2337" y="2286"/>
                </a:cubicBezTo>
                <a:cubicBezTo>
                  <a:pt x="2235" y="2286"/>
                  <a:pt x="2190" y="2194"/>
                  <a:pt x="2189" y="2082"/>
                </a:cubicBezTo>
                <a:cubicBezTo>
                  <a:pt x="2189" y="1967"/>
                  <a:pt x="2237" y="1877"/>
                  <a:pt x="2340" y="1877"/>
                </a:cubicBezTo>
                <a:cubicBezTo>
                  <a:pt x="2445" y="1877"/>
                  <a:pt x="2487" y="1971"/>
                  <a:pt x="2487" y="2080"/>
                </a:cubicBezTo>
                <a:close/>
                <a:moveTo>
                  <a:pt x="2282" y="2082"/>
                </a:moveTo>
                <a:cubicBezTo>
                  <a:pt x="2282" y="2173"/>
                  <a:pt x="2304" y="2216"/>
                  <a:pt x="2339" y="2216"/>
                </a:cubicBezTo>
                <a:cubicBezTo>
                  <a:pt x="2375" y="2216"/>
                  <a:pt x="2395" y="2171"/>
                  <a:pt x="2395" y="2081"/>
                </a:cubicBezTo>
                <a:cubicBezTo>
                  <a:pt x="2395" y="1993"/>
                  <a:pt x="2376" y="1947"/>
                  <a:pt x="2338" y="1947"/>
                </a:cubicBezTo>
                <a:cubicBezTo>
                  <a:pt x="2305" y="1947"/>
                  <a:pt x="2282" y="1990"/>
                  <a:pt x="2282" y="2082"/>
                </a:cubicBezTo>
                <a:close/>
                <a:moveTo>
                  <a:pt x="3502" y="1348"/>
                </a:moveTo>
                <a:cubicBezTo>
                  <a:pt x="3502" y="1470"/>
                  <a:pt x="3453" y="1555"/>
                  <a:pt x="3352" y="1555"/>
                </a:cubicBezTo>
                <a:cubicBezTo>
                  <a:pt x="3250" y="1555"/>
                  <a:pt x="3205" y="1463"/>
                  <a:pt x="3204" y="1351"/>
                </a:cubicBezTo>
                <a:cubicBezTo>
                  <a:pt x="3204" y="1236"/>
                  <a:pt x="3252" y="1145"/>
                  <a:pt x="3355" y="1145"/>
                </a:cubicBezTo>
                <a:cubicBezTo>
                  <a:pt x="3460" y="1145"/>
                  <a:pt x="3502" y="1240"/>
                  <a:pt x="3502" y="1348"/>
                </a:cubicBezTo>
                <a:close/>
                <a:moveTo>
                  <a:pt x="3297" y="1351"/>
                </a:moveTo>
                <a:cubicBezTo>
                  <a:pt x="3297" y="1442"/>
                  <a:pt x="3319" y="1485"/>
                  <a:pt x="3354" y="1485"/>
                </a:cubicBezTo>
                <a:cubicBezTo>
                  <a:pt x="3390" y="1485"/>
                  <a:pt x="3410" y="1440"/>
                  <a:pt x="3410" y="1350"/>
                </a:cubicBezTo>
                <a:cubicBezTo>
                  <a:pt x="3410" y="1262"/>
                  <a:pt x="3391" y="1215"/>
                  <a:pt x="3353" y="1215"/>
                </a:cubicBezTo>
                <a:cubicBezTo>
                  <a:pt x="3320" y="1215"/>
                  <a:pt x="3297" y="1258"/>
                  <a:pt x="3297" y="1351"/>
                </a:cubicBezTo>
                <a:close/>
                <a:moveTo>
                  <a:pt x="2989" y="1234"/>
                </a:moveTo>
                <a:lnTo>
                  <a:pt x="2988" y="1234"/>
                </a:lnTo>
                <a:lnTo>
                  <a:pt x="2913" y="1270"/>
                </a:lnTo>
                <a:lnTo>
                  <a:pt x="2897" y="1201"/>
                </a:lnTo>
                <a:lnTo>
                  <a:pt x="3003" y="1152"/>
                </a:lnTo>
                <a:lnTo>
                  <a:pt x="3079" y="1152"/>
                </a:lnTo>
                <a:lnTo>
                  <a:pt x="3079" y="1548"/>
                </a:lnTo>
                <a:lnTo>
                  <a:pt x="2989" y="1548"/>
                </a:lnTo>
                <a:lnTo>
                  <a:pt x="2989" y="1234"/>
                </a:lnTo>
                <a:close/>
                <a:moveTo>
                  <a:pt x="2826" y="1348"/>
                </a:moveTo>
                <a:cubicBezTo>
                  <a:pt x="2826" y="1470"/>
                  <a:pt x="2776" y="1555"/>
                  <a:pt x="2676" y="1555"/>
                </a:cubicBezTo>
                <a:cubicBezTo>
                  <a:pt x="2573" y="1555"/>
                  <a:pt x="2528" y="1463"/>
                  <a:pt x="2527" y="1351"/>
                </a:cubicBezTo>
                <a:cubicBezTo>
                  <a:pt x="2527" y="1236"/>
                  <a:pt x="2576" y="1145"/>
                  <a:pt x="2678" y="1145"/>
                </a:cubicBezTo>
                <a:cubicBezTo>
                  <a:pt x="2783" y="1145"/>
                  <a:pt x="2826" y="1240"/>
                  <a:pt x="2826" y="1348"/>
                </a:cubicBezTo>
                <a:close/>
                <a:moveTo>
                  <a:pt x="2620" y="1351"/>
                </a:moveTo>
                <a:cubicBezTo>
                  <a:pt x="2620" y="1442"/>
                  <a:pt x="2642" y="1485"/>
                  <a:pt x="2677" y="1485"/>
                </a:cubicBezTo>
                <a:cubicBezTo>
                  <a:pt x="2713" y="1485"/>
                  <a:pt x="2733" y="1440"/>
                  <a:pt x="2733" y="1350"/>
                </a:cubicBezTo>
                <a:cubicBezTo>
                  <a:pt x="2733" y="1262"/>
                  <a:pt x="2714" y="1215"/>
                  <a:pt x="2677" y="1215"/>
                </a:cubicBezTo>
                <a:cubicBezTo>
                  <a:pt x="2643" y="1215"/>
                  <a:pt x="2620" y="1258"/>
                  <a:pt x="2620" y="1351"/>
                </a:cubicBezTo>
                <a:close/>
                <a:moveTo>
                  <a:pt x="2313" y="1234"/>
                </a:moveTo>
                <a:lnTo>
                  <a:pt x="2312" y="1234"/>
                </a:lnTo>
                <a:lnTo>
                  <a:pt x="2236" y="1270"/>
                </a:lnTo>
                <a:lnTo>
                  <a:pt x="2221" y="1201"/>
                </a:lnTo>
                <a:lnTo>
                  <a:pt x="2326" y="1152"/>
                </a:lnTo>
                <a:lnTo>
                  <a:pt x="2402" y="1152"/>
                </a:lnTo>
                <a:lnTo>
                  <a:pt x="2402" y="1548"/>
                </a:lnTo>
                <a:lnTo>
                  <a:pt x="2313" y="1548"/>
                </a:lnTo>
                <a:lnTo>
                  <a:pt x="2313" y="1234"/>
                </a:lnTo>
                <a:close/>
                <a:moveTo>
                  <a:pt x="3888" y="2042"/>
                </a:moveTo>
                <a:cubicBezTo>
                  <a:pt x="3898" y="1947"/>
                  <a:pt x="3946" y="1877"/>
                  <a:pt x="4036" y="1877"/>
                </a:cubicBezTo>
                <a:cubicBezTo>
                  <a:pt x="4074" y="1877"/>
                  <a:pt x="4104" y="1889"/>
                  <a:pt x="4127" y="1910"/>
                </a:cubicBezTo>
                <a:cubicBezTo>
                  <a:pt x="4099" y="1922"/>
                  <a:pt x="4073" y="1935"/>
                  <a:pt x="4046" y="1949"/>
                </a:cubicBezTo>
                <a:cubicBezTo>
                  <a:pt x="4043" y="1947"/>
                  <a:pt x="4039" y="1947"/>
                  <a:pt x="4035" y="1947"/>
                </a:cubicBezTo>
                <a:cubicBezTo>
                  <a:pt x="4019" y="1947"/>
                  <a:pt x="4006" y="1956"/>
                  <a:pt x="3996" y="1975"/>
                </a:cubicBezTo>
                <a:cubicBezTo>
                  <a:pt x="3959" y="1996"/>
                  <a:pt x="3923" y="2018"/>
                  <a:pt x="3888" y="2042"/>
                </a:cubicBezTo>
                <a:close/>
                <a:moveTo>
                  <a:pt x="3622" y="2266"/>
                </a:moveTo>
                <a:cubicBezTo>
                  <a:pt x="3571" y="2233"/>
                  <a:pt x="3548" y="2163"/>
                  <a:pt x="3547" y="2082"/>
                </a:cubicBezTo>
                <a:cubicBezTo>
                  <a:pt x="3547" y="1967"/>
                  <a:pt x="3595" y="1877"/>
                  <a:pt x="3698" y="1877"/>
                </a:cubicBezTo>
                <a:cubicBezTo>
                  <a:pt x="3800" y="1877"/>
                  <a:pt x="3843" y="1966"/>
                  <a:pt x="3845" y="2071"/>
                </a:cubicBezTo>
                <a:cubicBezTo>
                  <a:pt x="3812" y="2095"/>
                  <a:pt x="3779" y="2121"/>
                  <a:pt x="3748" y="2147"/>
                </a:cubicBezTo>
                <a:cubicBezTo>
                  <a:pt x="3751" y="2129"/>
                  <a:pt x="3753" y="2107"/>
                  <a:pt x="3753" y="2081"/>
                </a:cubicBezTo>
                <a:cubicBezTo>
                  <a:pt x="3753" y="1993"/>
                  <a:pt x="3734" y="1947"/>
                  <a:pt x="3696" y="1947"/>
                </a:cubicBezTo>
                <a:cubicBezTo>
                  <a:pt x="3663" y="1947"/>
                  <a:pt x="3640" y="1990"/>
                  <a:pt x="3640" y="2082"/>
                </a:cubicBezTo>
                <a:cubicBezTo>
                  <a:pt x="3640" y="2155"/>
                  <a:pt x="3654" y="2197"/>
                  <a:pt x="3677" y="2211"/>
                </a:cubicBezTo>
                <a:cubicBezTo>
                  <a:pt x="3658" y="2229"/>
                  <a:pt x="3640" y="2247"/>
                  <a:pt x="3622" y="2266"/>
                </a:cubicBezTo>
                <a:close/>
                <a:moveTo>
                  <a:pt x="4860" y="1348"/>
                </a:moveTo>
                <a:cubicBezTo>
                  <a:pt x="4860" y="1470"/>
                  <a:pt x="4811" y="1555"/>
                  <a:pt x="4710" y="1555"/>
                </a:cubicBezTo>
                <a:cubicBezTo>
                  <a:pt x="4608" y="1555"/>
                  <a:pt x="4563" y="1463"/>
                  <a:pt x="4562" y="1351"/>
                </a:cubicBezTo>
                <a:cubicBezTo>
                  <a:pt x="4562" y="1236"/>
                  <a:pt x="4610" y="1145"/>
                  <a:pt x="4713" y="1145"/>
                </a:cubicBezTo>
                <a:cubicBezTo>
                  <a:pt x="4818" y="1145"/>
                  <a:pt x="4860" y="1240"/>
                  <a:pt x="4860" y="1348"/>
                </a:cubicBezTo>
                <a:close/>
                <a:moveTo>
                  <a:pt x="4655" y="1351"/>
                </a:moveTo>
                <a:cubicBezTo>
                  <a:pt x="4655" y="1442"/>
                  <a:pt x="4677" y="1485"/>
                  <a:pt x="4712" y="1485"/>
                </a:cubicBezTo>
                <a:cubicBezTo>
                  <a:pt x="4748" y="1485"/>
                  <a:pt x="4768" y="1440"/>
                  <a:pt x="4768" y="1350"/>
                </a:cubicBezTo>
                <a:cubicBezTo>
                  <a:pt x="4768" y="1262"/>
                  <a:pt x="4749" y="1215"/>
                  <a:pt x="4711" y="1215"/>
                </a:cubicBezTo>
                <a:cubicBezTo>
                  <a:pt x="4678" y="1215"/>
                  <a:pt x="4655" y="1258"/>
                  <a:pt x="4655" y="1351"/>
                </a:cubicBezTo>
                <a:close/>
                <a:moveTo>
                  <a:pt x="4347" y="1234"/>
                </a:moveTo>
                <a:lnTo>
                  <a:pt x="4346" y="1234"/>
                </a:lnTo>
                <a:lnTo>
                  <a:pt x="4271" y="1270"/>
                </a:lnTo>
                <a:lnTo>
                  <a:pt x="4255" y="1201"/>
                </a:lnTo>
                <a:lnTo>
                  <a:pt x="4361" y="1152"/>
                </a:lnTo>
                <a:lnTo>
                  <a:pt x="4437" y="1152"/>
                </a:lnTo>
                <a:lnTo>
                  <a:pt x="4437" y="1548"/>
                </a:lnTo>
                <a:lnTo>
                  <a:pt x="4347" y="1548"/>
                </a:lnTo>
                <a:lnTo>
                  <a:pt x="4347" y="1234"/>
                </a:lnTo>
                <a:close/>
                <a:moveTo>
                  <a:pt x="4184" y="1348"/>
                </a:moveTo>
                <a:cubicBezTo>
                  <a:pt x="4184" y="1470"/>
                  <a:pt x="4134" y="1555"/>
                  <a:pt x="4034" y="1555"/>
                </a:cubicBezTo>
                <a:cubicBezTo>
                  <a:pt x="3931" y="1555"/>
                  <a:pt x="3886" y="1463"/>
                  <a:pt x="3885" y="1351"/>
                </a:cubicBezTo>
                <a:cubicBezTo>
                  <a:pt x="3885" y="1236"/>
                  <a:pt x="3934" y="1145"/>
                  <a:pt x="4036" y="1145"/>
                </a:cubicBezTo>
                <a:cubicBezTo>
                  <a:pt x="4141" y="1145"/>
                  <a:pt x="4184" y="1240"/>
                  <a:pt x="4184" y="1348"/>
                </a:cubicBezTo>
                <a:close/>
                <a:moveTo>
                  <a:pt x="3978" y="1351"/>
                </a:moveTo>
                <a:cubicBezTo>
                  <a:pt x="3978" y="1442"/>
                  <a:pt x="4000" y="1485"/>
                  <a:pt x="4035" y="1485"/>
                </a:cubicBezTo>
                <a:cubicBezTo>
                  <a:pt x="4071" y="1485"/>
                  <a:pt x="4091" y="1440"/>
                  <a:pt x="4091" y="1350"/>
                </a:cubicBezTo>
                <a:cubicBezTo>
                  <a:pt x="4091" y="1262"/>
                  <a:pt x="4072" y="1215"/>
                  <a:pt x="4035" y="1215"/>
                </a:cubicBezTo>
                <a:cubicBezTo>
                  <a:pt x="4001" y="1215"/>
                  <a:pt x="3978" y="1258"/>
                  <a:pt x="3978" y="13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prstClr val="black">
                <a:alpha val="51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35615AB6-25CC-4CA2-9C12-272D7645C9FD}"/>
              </a:ext>
            </a:extLst>
          </p:cNvPr>
          <p:cNvGrpSpPr/>
          <p:nvPr/>
        </p:nvGrpSpPr>
        <p:grpSpPr>
          <a:xfrm>
            <a:off x="4572001" y="1888306"/>
            <a:ext cx="3969973" cy="2434877"/>
            <a:chOff x="4572001" y="1939105"/>
            <a:chExt cx="3969973" cy="2434877"/>
          </a:xfrm>
        </p:grpSpPr>
        <p:grpSp>
          <p:nvGrpSpPr>
            <p:cNvPr id="36" name="Группа 35">
              <a:extLst>
                <a:ext uri="{FF2B5EF4-FFF2-40B4-BE49-F238E27FC236}">
                  <a16:creationId xmlns:a16="http://schemas.microsoft.com/office/drawing/2014/main" id="{0E3056FF-9F54-4295-8E46-F9E271ABF805}"/>
                </a:ext>
              </a:extLst>
            </p:cNvPr>
            <p:cNvGrpSpPr/>
            <p:nvPr/>
          </p:nvGrpSpPr>
          <p:grpSpPr>
            <a:xfrm>
              <a:off x="5828692" y="2304752"/>
              <a:ext cx="245877" cy="278318"/>
              <a:chOff x="2481263" y="212726"/>
              <a:chExt cx="4175126" cy="4725988"/>
            </a:xfrm>
            <a:solidFill>
              <a:schemeClr val="tx1"/>
            </a:solidFill>
          </p:grpSpPr>
          <p:sp>
            <p:nvSpPr>
              <p:cNvPr id="37" name="Freeform 9">
                <a:extLst>
                  <a:ext uri="{FF2B5EF4-FFF2-40B4-BE49-F238E27FC236}">
                    <a16:creationId xmlns:a16="http://schemas.microsoft.com/office/drawing/2014/main" id="{D5B92B2C-090C-4567-B42C-78D7AE1D4AD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481263" y="212726"/>
                <a:ext cx="2366963" cy="4725988"/>
              </a:xfrm>
              <a:custGeom>
                <a:avLst/>
                <a:gdLst>
                  <a:gd name="T0" fmla="*/ 2982 w 2982"/>
                  <a:gd name="T1" fmla="*/ 441 h 5955"/>
                  <a:gd name="T2" fmla="*/ 2650 w 2982"/>
                  <a:gd name="T3" fmla="*/ 463 h 5955"/>
                  <a:gd name="T4" fmla="*/ 2333 w 2982"/>
                  <a:gd name="T5" fmla="*/ 524 h 5955"/>
                  <a:gd name="T6" fmla="*/ 2031 w 2982"/>
                  <a:gd name="T7" fmla="*/ 625 h 5955"/>
                  <a:gd name="T8" fmla="*/ 1745 w 2982"/>
                  <a:gd name="T9" fmla="*/ 761 h 5955"/>
                  <a:gd name="T10" fmla="*/ 1483 w 2982"/>
                  <a:gd name="T11" fmla="*/ 931 h 5955"/>
                  <a:gd name="T12" fmla="*/ 1242 w 2982"/>
                  <a:gd name="T13" fmla="*/ 1130 h 5955"/>
                  <a:gd name="T14" fmla="*/ 1028 w 2982"/>
                  <a:gd name="T15" fmla="*/ 1357 h 5955"/>
                  <a:gd name="T16" fmla="*/ 844 w 2982"/>
                  <a:gd name="T17" fmla="*/ 1609 h 5955"/>
                  <a:gd name="T18" fmla="*/ 690 w 2982"/>
                  <a:gd name="T19" fmla="*/ 1883 h 5955"/>
                  <a:gd name="T20" fmla="*/ 570 w 2982"/>
                  <a:gd name="T21" fmla="*/ 2176 h 5955"/>
                  <a:gd name="T22" fmla="*/ 489 w 2982"/>
                  <a:gd name="T23" fmla="*/ 2487 h 5955"/>
                  <a:gd name="T24" fmla="*/ 447 w 2982"/>
                  <a:gd name="T25" fmla="*/ 2810 h 5955"/>
                  <a:gd name="T26" fmla="*/ 447 w 2982"/>
                  <a:gd name="T27" fmla="*/ 3145 h 5955"/>
                  <a:gd name="T28" fmla="*/ 489 w 2982"/>
                  <a:gd name="T29" fmla="*/ 3468 h 5955"/>
                  <a:gd name="T30" fmla="*/ 570 w 2982"/>
                  <a:gd name="T31" fmla="*/ 3779 h 5955"/>
                  <a:gd name="T32" fmla="*/ 690 w 2982"/>
                  <a:gd name="T33" fmla="*/ 4072 h 5955"/>
                  <a:gd name="T34" fmla="*/ 844 w 2982"/>
                  <a:gd name="T35" fmla="*/ 4345 h 5955"/>
                  <a:gd name="T36" fmla="*/ 1028 w 2982"/>
                  <a:gd name="T37" fmla="*/ 4598 h 5955"/>
                  <a:gd name="T38" fmla="*/ 1242 w 2982"/>
                  <a:gd name="T39" fmla="*/ 4824 h 5955"/>
                  <a:gd name="T40" fmla="*/ 1483 w 2982"/>
                  <a:gd name="T41" fmla="*/ 5024 h 5955"/>
                  <a:gd name="T42" fmla="*/ 1745 w 2982"/>
                  <a:gd name="T43" fmla="*/ 5192 h 5955"/>
                  <a:gd name="T44" fmla="*/ 2031 w 2982"/>
                  <a:gd name="T45" fmla="*/ 5330 h 5955"/>
                  <a:gd name="T46" fmla="*/ 2333 w 2982"/>
                  <a:gd name="T47" fmla="*/ 5431 h 5955"/>
                  <a:gd name="T48" fmla="*/ 2650 w 2982"/>
                  <a:gd name="T49" fmla="*/ 5492 h 5955"/>
                  <a:gd name="T50" fmla="*/ 2982 w 2982"/>
                  <a:gd name="T51" fmla="*/ 5514 h 5955"/>
                  <a:gd name="T52" fmla="*/ 2801 w 2982"/>
                  <a:gd name="T53" fmla="*/ 5950 h 5955"/>
                  <a:gd name="T54" fmla="*/ 2446 w 2982"/>
                  <a:gd name="T55" fmla="*/ 5906 h 5955"/>
                  <a:gd name="T56" fmla="*/ 2107 w 2982"/>
                  <a:gd name="T57" fmla="*/ 5825 h 5955"/>
                  <a:gd name="T58" fmla="*/ 1783 w 2982"/>
                  <a:gd name="T59" fmla="*/ 5704 h 5955"/>
                  <a:gd name="T60" fmla="*/ 1477 w 2982"/>
                  <a:gd name="T61" fmla="*/ 5548 h 5955"/>
                  <a:gd name="T62" fmla="*/ 1195 w 2982"/>
                  <a:gd name="T63" fmla="*/ 5359 h 5955"/>
                  <a:gd name="T64" fmla="*/ 934 w 2982"/>
                  <a:gd name="T65" fmla="*/ 5142 h 5955"/>
                  <a:gd name="T66" fmla="*/ 702 w 2982"/>
                  <a:gd name="T67" fmla="*/ 4894 h 5955"/>
                  <a:gd name="T68" fmla="*/ 498 w 2982"/>
                  <a:gd name="T69" fmla="*/ 4623 h 5955"/>
                  <a:gd name="T70" fmla="*/ 324 w 2982"/>
                  <a:gd name="T71" fmla="*/ 4328 h 5955"/>
                  <a:gd name="T72" fmla="*/ 186 w 2982"/>
                  <a:gd name="T73" fmla="*/ 4016 h 5955"/>
                  <a:gd name="T74" fmla="*/ 83 w 2982"/>
                  <a:gd name="T75" fmla="*/ 3683 h 5955"/>
                  <a:gd name="T76" fmla="*/ 22 w 2982"/>
                  <a:gd name="T77" fmla="*/ 3336 h 5955"/>
                  <a:gd name="T78" fmla="*/ 0 w 2982"/>
                  <a:gd name="T79" fmla="*/ 2977 h 5955"/>
                  <a:gd name="T80" fmla="*/ 22 w 2982"/>
                  <a:gd name="T81" fmla="*/ 2619 h 5955"/>
                  <a:gd name="T82" fmla="*/ 83 w 2982"/>
                  <a:gd name="T83" fmla="*/ 2272 h 5955"/>
                  <a:gd name="T84" fmla="*/ 186 w 2982"/>
                  <a:gd name="T85" fmla="*/ 1939 h 5955"/>
                  <a:gd name="T86" fmla="*/ 324 w 2982"/>
                  <a:gd name="T87" fmla="*/ 1625 h 5955"/>
                  <a:gd name="T88" fmla="*/ 498 w 2982"/>
                  <a:gd name="T89" fmla="*/ 1332 h 5955"/>
                  <a:gd name="T90" fmla="*/ 702 w 2982"/>
                  <a:gd name="T91" fmla="*/ 1059 h 5955"/>
                  <a:gd name="T92" fmla="*/ 934 w 2982"/>
                  <a:gd name="T93" fmla="*/ 813 h 5955"/>
                  <a:gd name="T94" fmla="*/ 1195 w 2982"/>
                  <a:gd name="T95" fmla="*/ 595 h 5955"/>
                  <a:gd name="T96" fmla="*/ 1477 w 2982"/>
                  <a:gd name="T97" fmla="*/ 407 h 5955"/>
                  <a:gd name="T98" fmla="*/ 1783 w 2982"/>
                  <a:gd name="T99" fmla="*/ 251 h 5955"/>
                  <a:gd name="T100" fmla="*/ 2107 w 2982"/>
                  <a:gd name="T101" fmla="*/ 130 h 5955"/>
                  <a:gd name="T102" fmla="*/ 2446 w 2982"/>
                  <a:gd name="T103" fmla="*/ 47 h 5955"/>
                  <a:gd name="T104" fmla="*/ 2801 w 2982"/>
                  <a:gd name="T105" fmla="*/ 5 h 5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82" h="5955">
                    <a:moveTo>
                      <a:pt x="2982" y="0"/>
                    </a:moveTo>
                    <a:lnTo>
                      <a:pt x="2982" y="441"/>
                    </a:lnTo>
                    <a:lnTo>
                      <a:pt x="2815" y="446"/>
                    </a:lnTo>
                    <a:lnTo>
                      <a:pt x="2650" y="463"/>
                    </a:lnTo>
                    <a:lnTo>
                      <a:pt x="2491" y="488"/>
                    </a:lnTo>
                    <a:lnTo>
                      <a:pt x="2333" y="524"/>
                    </a:lnTo>
                    <a:lnTo>
                      <a:pt x="2180" y="571"/>
                    </a:lnTo>
                    <a:lnTo>
                      <a:pt x="2031" y="625"/>
                    </a:lnTo>
                    <a:lnTo>
                      <a:pt x="1886" y="689"/>
                    </a:lnTo>
                    <a:lnTo>
                      <a:pt x="1745" y="761"/>
                    </a:lnTo>
                    <a:lnTo>
                      <a:pt x="1611" y="842"/>
                    </a:lnTo>
                    <a:lnTo>
                      <a:pt x="1483" y="931"/>
                    </a:lnTo>
                    <a:lnTo>
                      <a:pt x="1360" y="1027"/>
                    </a:lnTo>
                    <a:lnTo>
                      <a:pt x="1242" y="1130"/>
                    </a:lnTo>
                    <a:lnTo>
                      <a:pt x="1131" y="1240"/>
                    </a:lnTo>
                    <a:lnTo>
                      <a:pt x="1028" y="1357"/>
                    </a:lnTo>
                    <a:lnTo>
                      <a:pt x="932" y="1480"/>
                    </a:lnTo>
                    <a:lnTo>
                      <a:pt x="844" y="1609"/>
                    </a:lnTo>
                    <a:lnTo>
                      <a:pt x="762" y="1744"/>
                    </a:lnTo>
                    <a:lnTo>
                      <a:pt x="690" y="1883"/>
                    </a:lnTo>
                    <a:lnTo>
                      <a:pt x="626" y="2028"/>
                    </a:lnTo>
                    <a:lnTo>
                      <a:pt x="570" y="2176"/>
                    </a:lnTo>
                    <a:lnTo>
                      <a:pt x="525" y="2330"/>
                    </a:lnTo>
                    <a:lnTo>
                      <a:pt x="489" y="2487"/>
                    </a:lnTo>
                    <a:lnTo>
                      <a:pt x="463" y="2648"/>
                    </a:lnTo>
                    <a:lnTo>
                      <a:pt x="447" y="2810"/>
                    </a:lnTo>
                    <a:lnTo>
                      <a:pt x="442" y="2977"/>
                    </a:lnTo>
                    <a:lnTo>
                      <a:pt x="447" y="3145"/>
                    </a:lnTo>
                    <a:lnTo>
                      <a:pt x="463" y="3307"/>
                    </a:lnTo>
                    <a:lnTo>
                      <a:pt x="489" y="3468"/>
                    </a:lnTo>
                    <a:lnTo>
                      <a:pt x="525" y="3625"/>
                    </a:lnTo>
                    <a:lnTo>
                      <a:pt x="570" y="3779"/>
                    </a:lnTo>
                    <a:lnTo>
                      <a:pt x="626" y="3927"/>
                    </a:lnTo>
                    <a:lnTo>
                      <a:pt x="690" y="4072"/>
                    </a:lnTo>
                    <a:lnTo>
                      <a:pt x="762" y="4211"/>
                    </a:lnTo>
                    <a:lnTo>
                      <a:pt x="844" y="4345"/>
                    </a:lnTo>
                    <a:lnTo>
                      <a:pt x="932" y="4475"/>
                    </a:lnTo>
                    <a:lnTo>
                      <a:pt x="1028" y="4598"/>
                    </a:lnTo>
                    <a:lnTo>
                      <a:pt x="1131" y="4713"/>
                    </a:lnTo>
                    <a:lnTo>
                      <a:pt x="1242" y="4824"/>
                    </a:lnTo>
                    <a:lnTo>
                      <a:pt x="1360" y="4928"/>
                    </a:lnTo>
                    <a:lnTo>
                      <a:pt x="1483" y="5024"/>
                    </a:lnTo>
                    <a:lnTo>
                      <a:pt x="1611" y="5113"/>
                    </a:lnTo>
                    <a:lnTo>
                      <a:pt x="1745" y="5192"/>
                    </a:lnTo>
                    <a:lnTo>
                      <a:pt x="1886" y="5265"/>
                    </a:lnTo>
                    <a:lnTo>
                      <a:pt x="2031" y="5330"/>
                    </a:lnTo>
                    <a:lnTo>
                      <a:pt x="2180" y="5384"/>
                    </a:lnTo>
                    <a:lnTo>
                      <a:pt x="2333" y="5431"/>
                    </a:lnTo>
                    <a:lnTo>
                      <a:pt x="2491" y="5467"/>
                    </a:lnTo>
                    <a:lnTo>
                      <a:pt x="2650" y="5492"/>
                    </a:lnTo>
                    <a:lnTo>
                      <a:pt x="2815" y="5509"/>
                    </a:lnTo>
                    <a:lnTo>
                      <a:pt x="2982" y="5514"/>
                    </a:lnTo>
                    <a:lnTo>
                      <a:pt x="2982" y="5955"/>
                    </a:lnTo>
                    <a:lnTo>
                      <a:pt x="2801" y="5950"/>
                    </a:lnTo>
                    <a:lnTo>
                      <a:pt x="2621" y="5933"/>
                    </a:lnTo>
                    <a:lnTo>
                      <a:pt x="2446" y="5906"/>
                    </a:lnTo>
                    <a:lnTo>
                      <a:pt x="2274" y="5870"/>
                    </a:lnTo>
                    <a:lnTo>
                      <a:pt x="2107" y="5825"/>
                    </a:lnTo>
                    <a:lnTo>
                      <a:pt x="1942" y="5769"/>
                    </a:lnTo>
                    <a:lnTo>
                      <a:pt x="1783" y="5704"/>
                    </a:lnTo>
                    <a:lnTo>
                      <a:pt x="1627" y="5630"/>
                    </a:lnTo>
                    <a:lnTo>
                      <a:pt x="1477" y="5548"/>
                    </a:lnTo>
                    <a:lnTo>
                      <a:pt x="1332" y="5458"/>
                    </a:lnTo>
                    <a:lnTo>
                      <a:pt x="1195" y="5359"/>
                    </a:lnTo>
                    <a:lnTo>
                      <a:pt x="1061" y="5254"/>
                    </a:lnTo>
                    <a:lnTo>
                      <a:pt x="934" y="5142"/>
                    </a:lnTo>
                    <a:lnTo>
                      <a:pt x="815" y="5021"/>
                    </a:lnTo>
                    <a:lnTo>
                      <a:pt x="702" y="4894"/>
                    </a:lnTo>
                    <a:lnTo>
                      <a:pt x="596" y="4762"/>
                    </a:lnTo>
                    <a:lnTo>
                      <a:pt x="498" y="4623"/>
                    </a:lnTo>
                    <a:lnTo>
                      <a:pt x="407" y="4478"/>
                    </a:lnTo>
                    <a:lnTo>
                      <a:pt x="324" y="4328"/>
                    </a:lnTo>
                    <a:lnTo>
                      <a:pt x="252" y="4175"/>
                    </a:lnTo>
                    <a:lnTo>
                      <a:pt x="186" y="4016"/>
                    </a:lnTo>
                    <a:lnTo>
                      <a:pt x="130" y="3851"/>
                    </a:lnTo>
                    <a:lnTo>
                      <a:pt x="83" y="3683"/>
                    </a:lnTo>
                    <a:lnTo>
                      <a:pt x="47" y="3512"/>
                    </a:lnTo>
                    <a:lnTo>
                      <a:pt x="22" y="3336"/>
                    </a:lnTo>
                    <a:lnTo>
                      <a:pt x="5" y="3159"/>
                    </a:lnTo>
                    <a:lnTo>
                      <a:pt x="0" y="2977"/>
                    </a:lnTo>
                    <a:lnTo>
                      <a:pt x="5" y="2796"/>
                    </a:lnTo>
                    <a:lnTo>
                      <a:pt x="22" y="2619"/>
                    </a:lnTo>
                    <a:lnTo>
                      <a:pt x="47" y="2443"/>
                    </a:lnTo>
                    <a:lnTo>
                      <a:pt x="83" y="2272"/>
                    </a:lnTo>
                    <a:lnTo>
                      <a:pt x="130" y="2104"/>
                    </a:lnTo>
                    <a:lnTo>
                      <a:pt x="186" y="1939"/>
                    </a:lnTo>
                    <a:lnTo>
                      <a:pt x="252" y="1780"/>
                    </a:lnTo>
                    <a:lnTo>
                      <a:pt x="324" y="1625"/>
                    </a:lnTo>
                    <a:lnTo>
                      <a:pt x="407" y="1475"/>
                    </a:lnTo>
                    <a:lnTo>
                      <a:pt x="498" y="1332"/>
                    </a:lnTo>
                    <a:lnTo>
                      <a:pt x="596" y="1193"/>
                    </a:lnTo>
                    <a:lnTo>
                      <a:pt x="702" y="1059"/>
                    </a:lnTo>
                    <a:lnTo>
                      <a:pt x="815" y="934"/>
                    </a:lnTo>
                    <a:lnTo>
                      <a:pt x="934" y="813"/>
                    </a:lnTo>
                    <a:lnTo>
                      <a:pt x="1061" y="701"/>
                    </a:lnTo>
                    <a:lnTo>
                      <a:pt x="1195" y="595"/>
                    </a:lnTo>
                    <a:lnTo>
                      <a:pt x="1332" y="497"/>
                    </a:lnTo>
                    <a:lnTo>
                      <a:pt x="1477" y="407"/>
                    </a:lnTo>
                    <a:lnTo>
                      <a:pt x="1627" y="325"/>
                    </a:lnTo>
                    <a:lnTo>
                      <a:pt x="1783" y="251"/>
                    </a:lnTo>
                    <a:lnTo>
                      <a:pt x="1942" y="186"/>
                    </a:lnTo>
                    <a:lnTo>
                      <a:pt x="2107" y="130"/>
                    </a:lnTo>
                    <a:lnTo>
                      <a:pt x="2274" y="85"/>
                    </a:lnTo>
                    <a:lnTo>
                      <a:pt x="2446" y="47"/>
                    </a:lnTo>
                    <a:lnTo>
                      <a:pt x="2621" y="22"/>
                    </a:lnTo>
                    <a:lnTo>
                      <a:pt x="2801" y="5"/>
                    </a:lnTo>
                    <a:lnTo>
                      <a:pt x="29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0">
                <a:extLst>
                  <a:ext uri="{FF2B5EF4-FFF2-40B4-BE49-F238E27FC236}">
                    <a16:creationId xmlns:a16="http://schemas.microsoft.com/office/drawing/2014/main" id="{18E80453-FC82-495A-8FB2-BE34C707BF5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97201" y="971551"/>
                <a:ext cx="3659188" cy="3322638"/>
              </a:xfrm>
              <a:custGeom>
                <a:avLst/>
                <a:gdLst>
                  <a:gd name="T0" fmla="*/ 2953 w 4611"/>
                  <a:gd name="T1" fmla="*/ 3810 h 4186"/>
                  <a:gd name="T2" fmla="*/ 3029 w 4611"/>
                  <a:gd name="T3" fmla="*/ 3616 h 4186"/>
                  <a:gd name="T4" fmla="*/ 1209 w 4611"/>
                  <a:gd name="T5" fmla="*/ 3792 h 4186"/>
                  <a:gd name="T6" fmla="*/ 3124 w 4611"/>
                  <a:gd name="T7" fmla="*/ 3311 h 4186"/>
                  <a:gd name="T8" fmla="*/ 1054 w 4611"/>
                  <a:gd name="T9" fmla="*/ 3190 h 4186"/>
                  <a:gd name="T10" fmla="*/ 2301 w 4611"/>
                  <a:gd name="T11" fmla="*/ 3291 h 4186"/>
                  <a:gd name="T12" fmla="*/ 2357 w 4611"/>
                  <a:gd name="T13" fmla="*/ 3414 h 4186"/>
                  <a:gd name="T14" fmla="*/ 1924 w 4611"/>
                  <a:gd name="T15" fmla="*/ 3061 h 4186"/>
                  <a:gd name="T16" fmla="*/ 1292 w 4611"/>
                  <a:gd name="T17" fmla="*/ 3049 h 4186"/>
                  <a:gd name="T18" fmla="*/ 3208 w 4611"/>
                  <a:gd name="T19" fmla="*/ 3201 h 4186"/>
                  <a:gd name="T20" fmla="*/ 1604 w 4611"/>
                  <a:gd name="T21" fmla="*/ 2893 h 4186"/>
                  <a:gd name="T22" fmla="*/ 3735 w 4611"/>
                  <a:gd name="T23" fmla="*/ 2758 h 4186"/>
                  <a:gd name="T24" fmla="*/ 1215 w 4611"/>
                  <a:gd name="T25" fmla="*/ 2872 h 4186"/>
                  <a:gd name="T26" fmla="*/ 261 w 4611"/>
                  <a:gd name="T27" fmla="*/ 2570 h 4186"/>
                  <a:gd name="T28" fmla="*/ 3400 w 4611"/>
                  <a:gd name="T29" fmla="*/ 2944 h 4186"/>
                  <a:gd name="T30" fmla="*/ 3821 w 4611"/>
                  <a:gd name="T31" fmla="*/ 2458 h 4186"/>
                  <a:gd name="T32" fmla="*/ 802 w 4611"/>
                  <a:gd name="T33" fmla="*/ 2434 h 4186"/>
                  <a:gd name="T34" fmla="*/ 4611 w 4611"/>
                  <a:gd name="T35" fmla="*/ 2479 h 4186"/>
                  <a:gd name="T36" fmla="*/ 3680 w 4611"/>
                  <a:gd name="T37" fmla="*/ 2463 h 4186"/>
                  <a:gd name="T38" fmla="*/ 4296 w 4611"/>
                  <a:gd name="T39" fmla="*/ 2378 h 4186"/>
                  <a:gd name="T40" fmla="*/ 871 w 4611"/>
                  <a:gd name="T41" fmla="*/ 2060 h 4186"/>
                  <a:gd name="T42" fmla="*/ 380 w 4611"/>
                  <a:gd name="T43" fmla="*/ 2060 h 4186"/>
                  <a:gd name="T44" fmla="*/ 467 w 4611"/>
                  <a:gd name="T45" fmla="*/ 2058 h 4186"/>
                  <a:gd name="T46" fmla="*/ 706 w 4611"/>
                  <a:gd name="T47" fmla="*/ 2015 h 4186"/>
                  <a:gd name="T48" fmla="*/ 2234 w 4611"/>
                  <a:gd name="T49" fmla="*/ 3032 h 4186"/>
                  <a:gd name="T50" fmla="*/ 3128 w 4611"/>
                  <a:gd name="T51" fmla="*/ 3116 h 4186"/>
                  <a:gd name="T52" fmla="*/ 2085 w 4611"/>
                  <a:gd name="T53" fmla="*/ 2917 h 4186"/>
                  <a:gd name="T54" fmla="*/ 2529 w 4611"/>
                  <a:gd name="T55" fmla="*/ 2178 h 4186"/>
                  <a:gd name="T56" fmla="*/ 2422 w 4611"/>
                  <a:gd name="T57" fmla="*/ 2055 h 4186"/>
                  <a:gd name="T58" fmla="*/ 1655 w 4611"/>
                  <a:gd name="T59" fmla="*/ 2447 h 4186"/>
                  <a:gd name="T60" fmla="*/ 3108 w 4611"/>
                  <a:gd name="T61" fmla="*/ 2689 h 4186"/>
                  <a:gd name="T62" fmla="*/ 2969 w 4611"/>
                  <a:gd name="T63" fmla="*/ 2098 h 4186"/>
                  <a:gd name="T64" fmla="*/ 3919 w 4611"/>
                  <a:gd name="T65" fmla="*/ 1876 h 4186"/>
                  <a:gd name="T66" fmla="*/ 1790 w 4611"/>
                  <a:gd name="T67" fmla="*/ 2179 h 4186"/>
                  <a:gd name="T68" fmla="*/ 1944 w 4611"/>
                  <a:gd name="T69" fmla="*/ 1834 h 4186"/>
                  <a:gd name="T70" fmla="*/ 3845 w 4611"/>
                  <a:gd name="T71" fmla="*/ 1793 h 4186"/>
                  <a:gd name="T72" fmla="*/ 2991 w 4611"/>
                  <a:gd name="T73" fmla="*/ 2019 h 4186"/>
                  <a:gd name="T74" fmla="*/ 1960 w 4611"/>
                  <a:gd name="T75" fmla="*/ 1710 h 4186"/>
                  <a:gd name="T76" fmla="*/ 3765 w 4611"/>
                  <a:gd name="T77" fmla="*/ 1688 h 4186"/>
                  <a:gd name="T78" fmla="*/ 2600 w 4611"/>
                  <a:gd name="T79" fmla="*/ 1610 h 4186"/>
                  <a:gd name="T80" fmla="*/ 3421 w 4611"/>
                  <a:gd name="T81" fmla="*/ 1822 h 4186"/>
                  <a:gd name="T82" fmla="*/ 2933 w 4611"/>
                  <a:gd name="T83" fmla="*/ 1316 h 4186"/>
                  <a:gd name="T84" fmla="*/ 641 w 4611"/>
                  <a:gd name="T85" fmla="*/ 1458 h 4186"/>
                  <a:gd name="T86" fmla="*/ 1868 w 4611"/>
                  <a:gd name="T87" fmla="*/ 1323 h 4186"/>
                  <a:gd name="T88" fmla="*/ 4480 w 4611"/>
                  <a:gd name="T89" fmla="*/ 1120 h 4186"/>
                  <a:gd name="T90" fmla="*/ 1966 w 4611"/>
                  <a:gd name="T91" fmla="*/ 1194 h 4186"/>
                  <a:gd name="T92" fmla="*/ 2438 w 4611"/>
                  <a:gd name="T93" fmla="*/ 1310 h 4186"/>
                  <a:gd name="T94" fmla="*/ 2310 w 4611"/>
                  <a:gd name="T95" fmla="*/ 1296 h 4186"/>
                  <a:gd name="T96" fmla="*/ 3829 w 4611"/>
                  <a:gd name="T97" fmla="*/ 1390 h 4186"/>
                  <a:gd name="T98" fmla="*/ 3704 w 4611"/>
                  <a:gd name="T99" fmla="*/ 1003 h 4186"/>
                  <a:gd name="T100" fmla="*/ 3175 w 4611"/>
                  <a:gd name="T101" fmla="*/ 1323 h 4186"/>
                  <a:gd name="T102" fmla="*/ 3548 w 4611"/>
                  <a:gd name="T103" fmla="*/ 858 h 4186"/>
                  <a:gd name="T104" fmla="*/ 3369 w 4611"/>
                  <a:gd name="T105" fmla="*/ 951 h 4186"/>
                  <a:gd name="T106" fmla="*/ 1028 w 4611"/>
                  <a:gd name="T107" fmla="*/ 1339 h 4186"/>
                  <a:gd name="T108" fmla="*/ 2721 w 4611"/>
                  <a:gd name="T109" fmla="*/ 723 h 4186"/>
                  <a:gd name="T110" fmla="*/ 1401 w 4611"/>
                  <a:gd name="T111" fmla="*/ 613 h 4186"/>
                  <a:gd name="T112" fmla="*/ 1370 w 4611"/>
                  <a:gd name="T113" fmla="*/ 528 h 4186"/>
                  <a:gd name="T114" fmla="*/ 1302 w 4611"/>
                  <a:gd name="T115" fmla="*/ 435 h 4186"/>
                  <a:gd name="T116" fmla="*/ 3159 w 4611"/>
                  <a:gd name="T117" fmla="*/ 875 h 4186"/>
                  <a:gd name="T118" fmla="*/ 1169 w 4611"/>
                  <a:gd name="T119" fmla="*/ 392 h 4186"/>
                  <a:gd name="T120" fmla="*/ 1213 w 4611"/>
                  <a:gd name="T121" fmla="*/ 1697 h 4186"/>
                  <a:gd name="T122" fmla="*/ 2766 w 4611"/>
                  <a:gd name="T123" fmla="*/ 508 h 4186"/>
                  <a:gd name="T124" fmla="*/ 1535 w 4611"/>
                  <a:gd name="T125" fmla="*/ 898 h 4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11" h="4186">
                    <a:moveTo>
                      <a:pt x="2938" y="4012"/>
                    </a:moveTo>
                    <a:lnTo>
                      <a:pt x="2938" y="4066"/>
                    </a:lnTo>
                    <a:lnTo>
                      <a:pt x="2934" y="4115"/>
                    </a:lnTo>
                    <a:lnTo>
                      <a:pt x="2933" y="4144"/>
                    </a:lnTo>
                    <a:lnTo>
                      <a:pt x="2933" y="4166"/>
                    </a:lnTo>
                    <a:lnTo>
                      <a:pt x="2931" y="4180"/>
                    </a:lnTo>
                    <a:lnTo>
                      <a:pt x="2931" y="4186"/>
                    </a:lnTo>
                    <a:lnTo>
                      <a:pt x="2929" y="4184"/>
                    </a:lnTo>
                    <a:lnTo>
                      <a:pt x="2924" y="4182"/>
                    </a:lnTo>
                    <a:lnTo>
                      <a:pt x="2913" y="4176"/>
                    </a:lnTo>
                    <a:lnTo>
                      <a:pt x="2896" y="4169"/>
                    </a:lnTo>
                    <a:lnTo>
                      <a:pt x="2880" y="4164"/>
                    </a:lnTo>
                    <a:lnTo>
                      <a:pt x="2860" y="4157"/>
                    </a:lnTo>
                    <a:lnTo>
                      <a:pt x="2837" y="4148"/>
                    </a:lnTo>
                    <a:lnTo>
                      <a:pt x="2938" y="4012"/>
                    </a:lnTo>
                    <a:close/>
                    <a:moveTo>
                      <a:pt x="2953" y="3810"/>
                    </a:moveTo>
                    <a:lnTo>
                      <a:pt x="2943" y="3853"/>
                    </a:lnTo>
                    <a:lnTo>
                      <a:pt x="2936" y="3895"/>
                    </a:lnTo>
                    <a:lnTo>
                      <a:pt x="2936" y="3931"/>
                    </a:lnTo>
                    <a:lnTo>
                      <a:pt x="2790" y="4131"/>
                    </a:lnTo>
                    <a:lnTo>
                      <a:pt x="2761" y="4119"/>
                    </a:lnTo>
                    <a:lnTo>
                      <a:pt x="2735" y="4104"/>
                    </a:lnTo>
                    <a:lnTo>
                      <a:pt x="2953" y="3810"/>
                    </a:lnTo>
                    <a:close/>
                    <a:moveTo>
                      <a:pt x="1063" y="3725"/>
                    </a:moveTo>
                    <a:lnTo>
                      <a:pt x="1048" y="3746"/>
                    </a:lnTo>
                    <a:lnTo>
                      <a:pt x="1028" y="3739"/>
                    </a:lnTo>
                    <a:lnTo>
                      <a:pt x="1012" y="3734"/>
                    </a:lnTo>
                    <a:lnTo>
                      <a:pt x="1003" y="3730"/>
                    </a:lnTo>
                    <a:lnTo>
                      <a:pt x="999" y="3728"/>
                    </a:lnTo>
                    <a:lnTo>
                      <a:pt x="1003" y="3728"/>
                    </a:lnTo>
                    <a:lnTo>
                      <a:pt x="1015" y="3728"/>
                    </a:lnTo>
                    <a:lnTo>
                      <a:pt x="1034" y="3726"/>
                    </a:lnTo>
                    <a:lnTo>
                      <a:pt x="1063" y="3725"/>
                    </a:lnTo>
                    <a:close/>
                    <a:moveTo>
                      <a:pt x="1211" y="3707"/>
                    </a:moveTo>
                    <a:lnTo>
                      <a:pt x="1157" y="3781"/>
                    </a:lnTo>
                    <a:lnTo>
                      <a:pt x="1126" y="3772"/>
                    </a:lnTo>
                    <a:lnTo>
                      <a:pt x="1099" y="3761"/>
                    </a:lnTo>
                    <a:lnTo>
                      <a:pt x="1130" y="3717"/>
                    </a:lnTo>
                    <a:lnTo>
                      <a:pt x="1151" y="3716"/>
                    </a:lnTo>
                    <a:lnTo>
                      <a:pt x="1175" y="3712"/>
                    </a:lnTo>
                    <a:lnTo>
                      <a:pt x="1211" y="3707"/>
                    </a:lnTo>
                    <a:close/>
                    <a:moveTo>
                      <a:pt x="3101" y="3428"/>
                    </a:moveTo>
                    <a:lnTo>
                      <a:pt x="3083" y="3490"/>
                    </a:lnTo>
                    <a:lnTo>
                      <a:pt x="3063" y="3544"/>
                    </a:lnTo>
                    <a:lnTo>
                      <a:pt x="3043" y="3591"/>
                    </a:lnTo>
                    <a:lnTo>
                      <a:pt x="3029" y="3616"/>
                    </a:lnTo>
                    <a:lnTo>
                      <a:pt x="3014" y="3643"/>
                    </a:lnTo>
                    <a:lnTo>
                      <a:pt x="2697" y="4072"/>
                    </a:lnTo>
                    <a:lnTo>
                      <a:pt x="2677" y="4048"/>
                    </a:lnTo>
                    <a:lnTo>
                      <a:pt x="2661" y="4023"/>
                    </a:lnTo>
                    <a:lnTo>
                      <a:pt x="3101" y="3428"/>
                    </a:lnTo>
                    <a:close/>
                    <a:moveTo>
                      <a:pt x="3841" y="3340"/>
                    </a:moveTo>
                    <a:lnTo>
                      <a:pt x="3861" y="3367"/>
                    </a:lnTo>
                    <a:lnTo>
                      <a:pt x="3881" y="3385"/>
                    </a:lnTo>
                    <a:lnTo>
                      <a:pt x="3897" y="3398"/>
                    </a:lnTo>
                    <a:lnTo>
                      <a:pt x="3910" y="3405"/>
                    </a:lnTo>
                    <a:lnTo>
                      <a:pt x="3914" y="3407"/>
                    </a:lnTo>
                    <a:lnTo>
                      <a:pt x="3912" y="3408"/>
                    </a:lnTo>
                    <a:lnTo>
                      <a:pt x="3903" y="3408"/>
                    </a:lnTo>
                    <a:lnTo>
                      <a:pt x="3887" y="3410"/>
                    </a:lnTo>
                    <a:lnTo>
                      <a:pt x="3861" y="3412"/>
                    </a:lnTo>
                    <a:lnTo>
                      <a:pt x="3821" y="3412"/>
                    </a:lnTo>
                    <a:lnTo>
                      <a:pt x="3805" y="3412"/>
                    </a:lnTo>
                    <a:lnTo>
                      <a:pt x="3791" y="3410"/>
                    </a:lnTo>
                    <a:lnTo>
                      <a:pt x="3841" y="3340"/>
                    </a:lnTo>
                    <a:close/>
                    <a:moveTo>
                      <a:pt x="1644" y="3305"/>
                    </a:moveTo>
                    <a:lnTo>
                      <a:pt x="1274" y="3804"/>
                    </a:lnTo>
                    <a:lnTo>
                      <a:pt x="1242" y="3799"/>
                    </a:lnTo>
                    <a:lnTo>
                      <a:pt x="1209" y="3792"/>
                    </a:lnTo>
                    <a:lnTo>
                      <a:pt x="1305" y="3665"/>
                    </a:lnTo>
                    <a:lnTo>
                      <a:pt x="1334" y="3642"/>
                    </a:lnTo>
                    <a:lnTo>
                      <a:pt x="1363" y="3613"/>
                    </a:lnTo>
                    <a:lnTo>
                      <a:pt x="1397" y="3582"/>
                    </a:lnTo>
                    <a:lnTo>
                      <a:pt x="1437" y="3544"/>
                    </a:lnTo>
                    <a:lnTo>
                      <a:pt x="1483" y="3501"/>
                    </a:lnTo>
                    <a:lnTo>
                      <a:pt x="1517" y="3459"/>
                    </a:lnTo>
                    <a:lnTo>
                      <a:pt x="1548" y="3417"/>
                    </a:lnTo>
                    <a:lnTo>
                      <a:pt x="1577" y="3378"/>
                    </a:lnTo>
                    <a:lnTo>
                      <a:pt x="1607" y="3340"/>
                    </a:lnTo>
                    <a:lnTo>
                      <a:pt x="1644" y="3305"/>
                    </a:lnTo>
                    <a:close/>
                    <a:moveTo>
                      <a:pt x="3794" y="3224"/>
                    </a:moveTo>
                    <a:lnTo>
                      <a:pt x="3803" y="3260"/>
                    </a:lnTo>
                    <a:lnTo>
                      <a:pt x="3814" y="3293"/>
                    </a:lnTo>
                    <a:lnTo>
                      <a:pt x="3744" y="3392"/>
                    </a:lnTo>
                    <a:lnTo>
                      <a:pt x="3731" y="3379"/>
                    </a:lnTo>
                    <a:lnTo>
                      <a:pt x="3716" y="3363"/>
                    </a:lnTo>
                    <a:lnTo>
                      <a:pt x="3704" y="3345"/>
                    </a:lnTo>
                    <a:lnTo>
                      <a:pt x="3794" y="3224"/>
                    </a:lnTo>
                    <a:close/>
                    <a:moveTo>
                      <a:pt x="3137" y="3195"/>
                    </a:moveTo>
                    <a:lnTo>
                      <a:pt x="3137" y="3228"/>
                    </a:lnTo>
                    <a:lnTo>
                      <a:pt x="3132" y="3267"/>
                    </a:lnTo>
                    <a:lnTo>
                      <a:pt x="3124" y="3311"/>
                    </a:lnTo>
                    <a:lnTo>
                      <a:pt x="2636" y="3972"/>
                    </a:lnTo>
                    <a:lnTo>
                      <a:pt x="2623" y="3936"/>
                    </a:lnTo>
                    <a:lnTo>
                      <a:pt x="2616" y="3900"/>
                    </a:lnTo>
                    <a:lnTo>
                      <a:pt x="3137" y="3195"/>
                    </a:lnTo>
                    <a:close/>
                    <a:moveTo>
                      <a:pt x="1054" y="3190"/>
                    </a:moveTo>
                    <a:lnTo>
                      <a:pt x="1019" y="3237"/>
                    </a:lnTo>
                    <a:lnTo>
                      <a:pt x="996" y="3228"/>
                    </a:lnTo>
                    <a:lnTo>
                      <a:pt x="977" y="3219"/>
                    </a:lnTo>
                    <a:lnTo>
                      <a:pt x="963" y="3211"/>
                    </a:lnTo>
                    <a:lnTo>
                      <a:pt x="959" y="3210"/>
                    </a:lnTo>
                    <a:lnTo>
                      <a:pt x="956" y="3208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6" y="3206"/>
                    </a:lnTo>
                    <a:lnTo>
                      <a:pt x="958" y="3204"/>
                    </a:lnTo>
                    <a:lnTo>
                      <a:pt x="963" y="3204"/>
                    </a:lnTo>
                    <a:lnTo>
                      <a:pt x="970" y="3202"/>
                    </a:lnTo>
                    <a:lnTo>
                      <a:pt x="983" y="3201"/>
                    </a:lnTo>
                    <a:lnTo>
                      <a:pt x="1001" y="3197"/>
                    </a:lnTo>
                    <a:lnTo>
                      <a:pt x="1023" y="3193"/>
                    </a:lnTo>
                    <a:lnTo>
                      <a:pt x="1054" y="3190"/>
                    </a:lnTo>
                    <a:close/>
                    <a:moveTo>
                      <a:pt x="3325" y="3125"/>
                    </a:moveTo>
                    <a:lnTo>
                      <a:pt x="3324" y="3164"/>
                    </a:lnTo>
                    <a:lnTo>
                      <a:pt x="3318" y="3204"/>
                    </a:lnTo>
                    <a:lnTo>
                      <a:pt x="3309" y="3244"/>
                    </a:lnTo>
                    <a:lnTo>
                      <a:pt x="3258" y="3314"/>
                    </a:lnTo>
                    <a:lnTo>
                      <a:pt x="3257" y="3305"/>
                    </a:lnTo>
                    <a:lnTo>
                      <a:pt x="3255" y="3296"/>
                    </a:lnTo>
                    <a:lnTo>
                      <a:pt x="3253" y="3286"/>
                    </a:lnTo>
                    <a:lnTo>
                      <a:pt x="3237" y="3244"/>
                    </a:lnTo>
                    <a:lnTo>
                      <a:pt x="3325" y="3125"/>
                    </a:lnTo>
                    <a:close/>
                    <a:moveTo>
                      <a:pt x="2248" y="3123"/>
                    </a:moveTo>
                    <a:lnTo>
                      <a:pt x="2274" y="3123"/>
                    </a:lnTo>
                    <a:lnTo>
                      <a:pt x="2301" y="3123"/>
                    </a:lnTo>
                    <a:lnTo>
                      <a:pt x="2317" y="3123"/>
                    </a:lnTo>
                    <a:lnTo>
                      <a:pt x="2140" y="3363"/>
                    </a:lnTo>
                    <a:lnTo>
                      <a:pt x="2091" y="3407"/>
                    </a:lnTo>
                    <a:lnTo>
                      <a:pt x="2038" y="3457"/>
                    </a:lnTo>
                    <a:lnTo>
                      <a:pt x="1979" y="3513"/>
                    </a:lnTo>
                    <a:lnTo>
                      <a:pt x="1913" y="3573"/>
                    </a:lnTo>
                    <a:lnTo>
                      <a:pt x="2248" y="3123"/>
                    </a:lnTo>
                    <a:close/>
                    <a:moveTo>
                      <a:pt x="2462" y="3112"/>
                    </a:moveTo>
                    <a:lnTo>
                      <a:pt x="2332" y="3287"/>
                    </a:lnTo>
                    <a:lnTo>
                      <a:pt x="2301" y="3291"/>
                    </a:lnTo>
                    <a:lnTo>
                      <a:pt x="2265" y="3296"/>
                    </a:lnTo>
                    <a:lnTo>
                      <a:pt x="2259" y="3296"/>
                    </a:lnTo>
                    <a:lnTo>
                      <a:pt x="2256" y="3298"/>
                    </a:lnTo>
                    <a:lnTo>
                      <a:pt x="2250" y="3300"/>
                    </a:lnTo>
                    <a:lnTo>
                      <a:pt x="2382" y="3119"/>
                    </a:lnTo>
                    <a:lnTo>
                      <a:pt x="2462" y="3112"/>
                    </a:lnTo>
                    <a:close/>
                    <a:moveTo>
                      <a:pt x="2122" y="3110"/>
                    </a:moveTo>
                    <a:lnTo>
                      <a:pt x="2154" y="3114"/>
                    </a:lnTo>
                    <a:lnTo>
                      <a:pt x="2189" y="3117"/>
                    </a:lnTo>
                    <a:lnTo>
                      <a:pt x="1779" y="3670"/>
                    </a:lnTo>
                    <a:lnTo>
                      <a:pt x="1723" y="3698"/>
                    </a:lnTo>
                    <a:lnTo>
                      <a:pt x="1667" y="3721"/>
                    </a:lnTo>
                    <a:lnTo>
                      <a:pt x="2122" y="3110"/>
                    </a:lnTo>
                    <a:close/>
                    <a:moveTo>
                      <a:pt x="2004" y="3085"/>
                    </a:moveTo>
                    <a:lnTo>
                      <a:pt x="2035" y="3094"/>
                    </a:lnTo>
                    <a:lnTo>
                      <a:pt x="2067" y="3101"/>
                    </a:lnTo>
                    <a:lnTo>
                      <a:pt x="1584" y="3752"/>
                    </a:lnTo>
                    <a:lnTo>
                      <a:pt x="1537" y="3764"/>
                    </a:lnTo>
                    <a:lnTo>
                      <a:pt x="1493" y="3773"/>
                    </a:lnTo>
                    <a:lnTo>
                      <a:pt x="2004" y="3085"/>
                    </a:lnTo>
                    <a:close/>
                    <a:moveTo>
                      <a:pt x="2621" y="3079"/>
                    </a:moveTo>
                    <a:lnTo>
                      <a:pt x="2342" y="3455"/>
                    </a:lnTo>
                    <a:lnTo>
                      <a:pt x="2357" y="3414"/>
                    </a:lnTo>
                    <a:lnTo>
                      <a:pt x="2373" y="3378"/>
                    </a:lnTo>
                    <a:lnTo>
                      <a:pt x="2391" y="3347"/>
                    </a:lnTo>
                    <a:lnTo>
                      <a:pt x="2406" y="3323"/>
                    </a:lnTo>
                    <a:lnTo>
                      <a:pt x="2420" y="3305"/>
                    </a:lnTo>
                    <a:lnTo>
                      <a:pt x="2429" y="3295"/>
                    </a:lnTo>
                    <a:lnTo>
                      <a:pt x="2431" y="3291"/>
                    </a:lnTo>
                    <a:lnTo>
                      <a:pt x="2428" y="3291"/>
                    </a:lnTo>
                    <a:lnTo>
                      <a:pt x="2415" y="3289"/>
                    </a:lnTo>
                    <a:lnTo>
                      <a:pt x="2395" y="3286"/>
                    </a:lnTo>
                    <a:lnTo>
                      <a:pt x="2533" y="3101"/>
                    </a:lnTo>
                    <a:lnTo>
                      <a:pt x="2621" y="3079"/>
                    </a:lnTo>
                    <a:close/>
                    <a:moveTo>
                      <a:pt x="3773" y="3070"/>
                    </a:moveTo>
                    <a:lnTo>
                      <a:pt x="3778" y="3112"/>
                    </a:lnTo>
                    <a:lnTo>
                      <a:pt x="3782" y="3154"/>
                    </a:lnTo>
                    <a:lnTo>
                      <a:pt x="3675" y="3302"/>
                    </a:lnTo>
                    <a:lnTo>
                      <a:pt x="3673" y="3298"/>
                    </a:lnTo>
                    <a:lnTo>
                      <a:pt x="3669" y="3295"/>
                    </a:lnTo>
                    <a:lnTo>
                      <a:pt x="3668" y="3291"/>
                    </a:lnTo>
                    <a:lnTo>
                      <a:pt x="3655" y="3269"/>
                    </a:lnTo>
                    <a:lnTo>
                      <a:pt x="3640" y="3248"/>
                    </a:lnTo>
                    <a:lnTo>
                      <a:pt x="3773" y="3070"/>
                    </a:lnTo>
                    <a:close/>
                    <a:moveTo>
                      <a:pt x="1895" y="3052"/>
                    </a:moveTo>
                    <a:lnTo>
                      <a:pt x="1924" y="3061"/>
                    </a:lnTo>
                    <a:lnTo>
                      <a:pt x="1953" y="3070"/>
                    </a:lnTo>
                    <a:lnTo>
                      <a:pt x="1421" y="3788"/>
                    </a:lnTo>
                    <a:lnTo>
                      <a:pt x="1376" y="3795"/>
                    </a:lnTo>
                    <a:lnTo>
                      <a:pt x="1340" y="3801"/>
                    </a:lnTo>
                    <a:lnTo>
                      <a:pt x="1765" y="3226"/>
                    </a:lnTo>
                    <a:lnTo>
                      <a:pt x="1794" y="3208"/>
                    </a:lnTo>
                    <a:lnTo>
                      <a:pt x="1819" y="3193"/>
                    </a:lnTo>
                    <a:lnTo>
                      <a:pt x="1837" y="3182"/>
                    </a:lnTo>
                    <a:lnTo>
                      <a:pt x="1848" y="3177"/>
                    </a:lnTo>
                    <a:lnTo>
                      <a:pt x="1852" y="3173"/>
                    </a:lnTo>
                    <a:lnTo>
                      <a:pt x="1848" y="3172"/>
                    </a:lnTo>
                    <a:lnTo>
                      <a:pt x="1834" y="3168"/>
                    </a:lnTo>
                    <a:lnTo>
                      <a:pt x="1812" y="3163"/>
                    </a:lnTo>
                    <a:lnTo>
                      <a:pt x="1895" y="3052"/>
                    </a:lnTo>
                    <a:close/>
                    <a:moveTo>
                      <a:pt x="1292" y="3049"/>
                    </a:moveTo>
                    <a:lnTo>
                      <a:pt x="1131" y="3266"/>
                    </a:lnTo>
                    <a:lnTo>
                      <a:pt x="1099" y="3260"/>
                    </a:lnTo>
                    <a:lnTo>
                      <a:pt x="1068" y="3253"/>
                    </a:lnTo>
                    <a:lnTo>
                      <a:pt x="1131" y="3164"/>
                    </a:lnTo>
                    <a:lnTo>
                      <a:pt x="1169" y="3145"/>
                    </a:lnTo>
                    <a:lnTo>
                      <a:pt x="1206" y="3117"/>
                    </a:lnTo>
                    <a:lnTo>
                      <a:pt x="1247" y="3087"/>
                    </a:lnTo>
                    <a:lnTo>
                      <a:pt x="1292" y="3049"/>
                    </a:lnTo>
                    <a:close/>
                    <a:moveTo>
                      <a:pt x="2811" y="3009"/>
                    </a:moveTo>
                    <a:lnTo>
                      <a:pt x="2294" y="3703"/>
                    </a:lnTo>
                    <a:lnTo>
                      <a:pt x="2294" y="3676"/>
                    </a:lnTo>
                    <a:lnTo>
                      <a:pt x="2295" y="3647"/>
                    </a:lnTo>
                    <a:lnTo>
                      <a:pt x="2299" y="3620"/>
                    </a:lnTo>
                    <a:lnTo>
                      <a:pt x="2304" y="3593"/>
                    </a:lnTo>
                    <a:lnTo>
                      <a:pt x="2703" y="3052"/>
                    </a:lnTo>
                    <a:lnTo>
                      <a:pt x="2757" y="3031"/>
                    </a:lnTo>
                    <a:lnTo>
                      <a:pt x="2811" y="3009"/>
                    </a:lnTo>
                    <a:close/>
                    <a:moveTo>
                      <a:pt x="1792" y="3005"/>
                    </a:moveTo>
                    <a:lnTo>
                      <a:pt x="1819" y="3020"/>
                    </a:lnTo>
                    <a:lnTo>
                      <a:pt x="1846" y="3032"/>
                    </a:lnTo>
                    <a:lnTo>
                      <a:pt x="1754" y="3157"/>
                    </a:lnTo>
                    <a:lnTo>
                      <a:pt x="1738" y="3159"/>
                    </a:lnTo>
                    <a:lnTo>
                      <a:pt x="1723" y="3159"/>
                    </a:lnTo>
                    <a:lnTo>
                      <a:pt x="1698" y="3163"/>
                    </a:lnTo>
                    <a:lnTo>
                      <a:pt x="1669" y="3172"/>
                    </a:lnTo>
                    <a:lnTo>
                      <a:pt x="1792" y="3005"/>
                    </a:lnTo>
                    <a:close/>
                    <a:moveTo>
                      <a:pt x="3315" y="2960"/>
                    </a:moveTo>
                    <a:lnTo>
                      <a:pt x="3316" y="2982"/>
                    </a:lnTo>
                    <a:lnTo>
                      <a:pt x="3320" y="3013"/>
                    </a:lnTo>
                    <a:lnTo>
                      <a:pt x="3322" y="3047"/>
                    </a:lnTo>
                    <a:lnTo>
                      <a:pt x="3208" y="3201"/>
                    </a:lnTo>
                    <a:lnTo>
                      <a:pt x="3190" y="3175"/>
                    </a:lnTo>
                    <a:lnTo>
                      <a:pt x="3170" y="3154"/>
                    </a:lnTo>
                    <a:lnTo>
                      <a:pt x="3315" y="2960"/>
                    </a:lnTo>
                    <a:close/>
                    <a:moveTo>
                      <a:pt x="1694" y="2955"/>
                    </a:moveTo>
                    <a:lnTo>
                      <a:pt x="1720" y="2969"/>
                    </a:lnTo>
                    <a:lnTo>
                      <a:pt x="1747" y="2986"/>
                    </a:lnTo>
                    <a:lnTo>
                      <a:pt x="1591" y="3193"/>
                    </a:lnTo>
                    <a:lnTo>
                      <a:pt x="1546" y="3208"/>
                    </a:lnTo>
                    <a:lnTo>
                      <a:pt x="1495" y="3224"/>
                    </a:lnTo>
                    <a:lnTo>
                      <a:pt x="1694" y="2955"/>
                    </a:lnTo>
                    <a:close/>
                    <a:moveTo>
                      <a:pt x="3754" y="2913"/>
                    </a:moveTo>
                    <a:lnTo>
                      <a:pt x="3758" y="2955"/>
                    </a:lnTo>
                    <a:lnTo>
                      <a:pt x="3764" y="2998"/>
                    </a:lnTo>
                    <a:lnTo>
                      <a:pt x="3611" y="3202"/>
                    </a:lnTo>
                    <a:lnTo>
                      <a:pt x="3595" y="3175"/>
                    </a:lnTo>
                    <a:lnTo>
                      <a:pt x="3577" y="3150"/>
                    </a:lnTo>
                    <a:lnTo>
                      <a:pt x="3754" y="2913"/>
                    </a:lnTo>
                    <a:close/>
                    <a:moveTo>
                      <a:pt x="1604" y="2893"/>
                    </a:moveTo>
                    <a:lnTo>
                      <a:pt x="1653" y="2928"/>
                    </a:lnTo>
                    <a:lnTo>
                      <a:pt x="1419" y="3242"/>
                    </a:lnTo>
                    <a:lnTo>
                      <a:pt x="1376" y="3253"/>
                    </a:lnTo>
                    <a:lnTo>
                      <a:pt x="1332" y="3260"/>
                    </a:lnTo>
                    <a:lnTo>
                      <a:pt x="1604" y="2893"/>
                    </a:lnTo>
                    <a:close/>
                    <a:moveTo>
                      <a:pt x="3079" y="2826"/>
                    </a:moveTo>
                    <a:lnTo>
                      <a:pt x="2695" y="3347"/>
                    </a:lnTo>
                    <a:lnTo>
                      <a:pt x="2683" y="3343"/>
                    </a:lnTo>
                    <a:lnTo>
                      <a:pt x="2668" y="3347"/>
                    </a:lnTo>
                    <a:lnTo>
                      <a:pt x="2650" y="3358"/>
                    </a:lnTo>
                    <a:lnTo>
                      <a:pt x="2628" y="3374"/>
                    </a:lnTo>
                    <a:lnTo>
                      <a:pt x="2600" y="3396"/>
                    </a:lnTo>
                    <a:lnTo>
                      <a:pt x="2563" y="3423"/>
                    </a:lnTo>
                    <a:lnTo>
                      <a:pt x="2914" y="2949"/>
                    </a:lnTo>
                    <a:lnTo>
                      <a:pt x="2972" y="2913"/>
                    </a:lnTo>
                    <a:lnTo>
                      <a:pt x="3027" y="2872"/>
                    </a:lnTo>
                    <a:lnTo>
                      <a:pt x="3079" y="2826"/>
                    </a:lnTo>
                    <a:close/>
                    <a:moveTo>
                      <a:pt x="1522" y="2825"/>
                    </a:moveTo>
                    <a:lnTo>
                      <a:pt x="1542" y="2845"/>
                    </a:lnTo>
                    <a:lnTo>
                      <a:pt x="1566" y="2864"/>
                    </a:lnTo>
                    <a:lnTo>
                      <a:pt x="1263" y="3269"/>
                    </a:lnTo>
                    <a:lnTo>
                      <a:pt x="1258" y="3269"/>
                    </a:lnTo>
                    <a:lnTo>
                      <a:pt x="1222" y="3273"/>
                    </a:lnTo>
                    <a:lnTo>
                      <a:pt x="1189" y="3273"/>
                    </a:lnTo>
                    <a:lnTo>
                      <a:pt x="1403" y="2984"/>
                    </a:lnTo>
                    <a:lnTo>
                      <a:pt x="1439" y="2939"/>
                    </a:lnTo>
                    <a:lnTo>
                      <a:pt x="1522" y="2825"/>
                    </a:lnTo>
                    <a:close/>
                    <a:moveTo>
                      <a:pt x="3735" y="2758"/>
                    </a:moveTo>
                    <a:lnTo>
                      <a:pt x="3735" y="2765"/>
                    </a:lnTo>
                    <a:lnTo>
                      <a:pt x="3735" y="2772"/>
                    </a:lnTo>
                    <a:lnTo>
                      <a:pt x="3736" y="2779"/>
                    </a:lnTo>
                    <a:lnTo>
                      <a:pt x="3740" y="2810"/>
                    </a:lnTo>
                    <a:lnTo>
                      <a:pt x="3745" y="2841"/>
                    </a:lnTo>
                    <a:lnTo>
                      <a:pt x="3548" y="3107"/>
                    </a:lnTo>
                    <a:lnTo>
                      <a:pt x="3512" y="3058"/>
                    </a:lnTo>
                    <a:lnTo>
                      <a:pt x="3735" y="2758"/>
                    </a:lnTo>
                    <a:close/>
                    <a:moveTo>
                      <a:pt x="1443" y="2747"/>
                    </a:moveTo>
                    <a:lnTo>
                      <a:pt x="1464" y="2769"/>
                    </a:lnTo>
                    <a:lnTo>
                      <a:pt x="1484" y="2792"/>
                    </a:lnTo>
                    <a:lnTo>
                      <a:pt x="1392" y="2917"/>
                    </a:lnTo>
                    <a:lnTo>
                      <a:pt x="1365" y="2906"/>
                    </a:lnTo>
                    <a:lnTo>
                      <a:pt x="1332" y="2897"/>
                    </a:lnTo>
                    <a:lnTo>
                      <a:pt x="1443" y="2747"/>
                    </a:lnTo>
                    <a:close/>
                    <a:moveTo>
                      <a:pt x="1372" y="2660"/>
                    </a:moveTo>
                    <a:lnTo>
                      <a:pt x="1390" y="2685"/>
                    </a:lnTo>
                    <a:lnTo>
                      <a:pt x="1410" y="2709"/>
                    </a:lnTo>
                    <a:lnTo>
                      <a:pt x="1280" y="2884"/>
                    </a:lnTo>
                    <a:lnTo>
                      <a:pt x="1276" y="2882"/>
                    </a:lnTo>
                    <a:lnTo>
                      <a:pt x="1273" y="2881"/>
                    </a:lnTo>
                    <a:lnTo>
                      <a:pt x="1269" y="2881"/>
                    </a:lnTo>
                    <a:lnTo>
                      <a:pt x="1215" y="2872"/>
                    </a:lnTo>
                    <a:lnTo>
                      <a:pt x="1372" y="2660"/>
                    </a:lnTo>
                    <a:close/>
                    <a:moveTo>
                      <a:pt x="3706" y="2613"/>
                    </a:moveTo>
                    <a:lnTo>
                      <a:pt x="3713" y="2649"/>
                    </a:lnTo>
                    <a:lnTo>
                      <a:pt x="3722" y="2689"/>
                    </a:lnTo>
                    <a:lnTo>
                      <a:pt x="3479" y="3016"/>
                    </a:lnTo>
                    <a:lnTo>
                      <a:pt x="3459" y="2995"/>
                    </a:lnTo>
                    <a:lnTo>
                      <a:pt x="3438" y="2973"/>
                    </a:lnTo>
                    <a:lnTo>
                      <a:pt x="3706" y="2613"/>
                    </a:lnTo>
                    <a:close/>
                    <a:moveTo>
                      <a:pt x="425" y="2577"/>
                    </a:moveTo>
                    <a:lnTo>
                      <a:pt x="268" y="2789"/>
                    </a:lnTo>
                    <a:lnTo>
                      <a:pt x="219" y="2756"/>
                    </a:lnTo>
                    <a:lnTo>
                      <a:pt x="351" y="2581"/>
                    </a:lnTo>
                    <a:lnTo>
                      <a:pt x="389" y="2579"/>
                    </a:lnTo>
                    <a:lnTo>
                      <a:pt x="425" y="2577"/>
                    </a:lnTo>
                    <a:close/>
                    <a:moveTo>
                      <a:pt x="1309" y="2564"/>
                    </a:moveTo>
                    <a:lnTo>
                      <a:pt x="1325" y="2592"/>
                    </a:lnTo>
                    <a:lnTo>
                      <a:pt x="1343" y="2617"/>
                    </a:lnTo>
                    <a:lnTo>
                      <a:pt x="1157" y="2868"/>
                    </a:lnTo>
                    <a:lnTo>
                      <a:pt x="1122" y="2866"/>
                    </a:lnTo>
                    <a:lnTo>
                      <a:pt x="1086" y="2864"/>
                    </a:lnTo>
                    <a:lnTo>
                      <a:pt x="1309" y="2564"/>
                    </a:lnTo>
                    <a:close/>
                    <a:moveTo>
                      <a:pt x="228" y="2564"/>
                    </a:moveTo>
                    <a:lnTo>
                      <a:pt x="261" y="2570"/>
                    </a:lnTo>
                    <a:lnTo>
                      <a:pt x="293" y="2577"/>
                    </a:lnTo>
                    <a:lnTo>
                      <a:pt x="183" y="2723"/>
                    </a:lnTo>
                    <a:lnTo>
                      <a:pt x="161" y="2702"/>
                    </a:lnTo>
                    <a:lnTo>
                      <a:pt x="141" y="2680"/>
                    </a:lnTo>
                    <a:lnTo>
                      <a:pt x="228" y="2564"/>
                    </a:lnTo>
                    <a:close/>
                    <a:moveTo>
                      <a:pt x="594" y="2534"/>
                    </a:moveTo>
                    <a:lnTo>
                      <a:pt x="369" y="2836"/>
                    </a:lnTo>
                    <a:lnTo>
                      <a:pt x="340" y="2826"/>
                    </a:lnTo>
                    <a:lnTo>
                      <a:pt x="313" y="2814"/>
                    </a:lnTo>
                    <a:lnTo>
                      <a:pt x="498" y="2564"/>
                    </a:lnTo>
                    <a:lnTo>
                      <a:pt x="550" y="2548"/>
                    </a:lnTo>
                    <a:lnTo>
                      <a:pt x="594" y="2534"/>
                    </a:lnTo>
                    <a:close/>
                    <a:moveTo>
                      <a:pt x="118" y="2528"/>
                    </a:moveTo>
                    <a:lnTo>
                      <a:pt x="147" y="2539"/>
                    </a:lnTo>
                    <a:lnTo>
                      <a:pt x="174" y="2548"/>
                    </a:lnTo>
                    <a:lnTo>
                      <a:pt x="109" y="2642"/>
                    </a:lnTo>
                    <a:lnTo>
                      <a:pt x="89" y="2617"/>
                    </a:lnTo>
                    <a:lnTo>
                      <a:pt x="72" y="2592"/>
                    </a:lnTo>
                    <a:lnTo>
                      <a:pt x="118" y="2528"/>
                    </a:lnTo>
                    <a:close/>
                    <a:moveTo>
                      <a:pt x="3657" y="2496"/>
                    </a:moveTo>
                    <a:lnTo>
                      <a:pt x="3671" y="2525"/>
                    </a:lnTo>
                    <a:lnTo>
                      <a:pt x="3686" y="2557"/>
                    </a:lnTo>
                    <a:lnTo>
                      <a:pt x="3400" y="2944"/>
                    </a:lnTo>
                    <a:lnTo>
                      <a:pt x="3376" y="2931"/>
                    </a:lnTo>
                    <a:lnTo>
                      <a:pt x="3356" y="2926"/>
                    </a:lnTo>
                    <a:lnTo>
                      <a:pt x="3340" y="2922"/>
                    </a:lnTo>
                    <a:lnTo>
                      <a:pt x="3657" y="2496"/>
                    </a:lnTo>
                    <a:close/>
                    <a:moveTo>
                      <a:pt x="0" y="2469"/>
                    </a:moveTo>
                    <a:lnTo>
                      <a:pt x="2" y="2469"/>
                    </a:lnTo>
                    <a:lnTo>
                      <a:pt x="4" y="2470"/>
                    </a:lnTo>
                    <a:lnTo>
                      <a:pt x="7" y="2472"/>
                    </a:lnTo>
                    <a:lnTo>
                      <a:pt x="13" y="2476"/>
                    </a:lnTo>
                    <a:lnTo>
                      <a:pt x="18" y="2479"/>
                    </a:lnTo>
                    <a:lnTo>
                      <a:pt x="32" y="2487"/>
                    </a:lnTo>
                    <a:lnTo>
                      <a:pt x="51" y="2496"/>
                    </a:lnTo>
                    <a:lnTo>
                      <a:pt x="72" y="2507"/>
                    </a:lnTo>
                    <a:lnTo>
                      <a:pt x="42" y="2548"/>
                    </a:lnTo>
                    <a:lnTo>
                      <a:pt x="29" y="2525"/>
                    </a:lnTo>
                    <a:lnTo>
                      <a:pt x="18" y="2507"/>
                    </a:lnTo>
                    <a:lnTo>
                      <a:pt x="11" y="2490"/>
                    </a:lnTo>
                    <a:lnTo>
                      <a:pt x="7" y="2483"/>
                    </a:lnTo>
                    <a:lnTo>
                      <a:pt x="4" y="2478"/>
                    </a:lnTo>
                    <a:lnTo>
                      <a:pt x="2" y="2472"/>
                    </a:lnTo>
                    <a:lnTo>
                      <a:pt x="0" y="2470"/>
                    </a:lnTo>
                    <a:lnTo>
                      <a:pt x="0" y="2469"/>
                    </a:lnTo>
                    <a:close/>
                    <a:moveTo>
                      <a:pt x="3821" y="2458"/>
                    </a:moveTo>
                    <a:lnTo>
                      <a:pt x="3831" y="2479"/>
                    </a:lnTo>
                    <a:lnTo>
                      <a:pt x="3840" y="2503"/>
                    </a:lnTo>
                    <a:lnTo>
                      <a:pt x="3847" y="2521"/>
                    </a:lnTo>
                    <a:lnTo>
                      <a:pt x="3850" y="2530"/>
                    </a:lnTo>
                    <a:lnTo>
                      <a:pt x="3854" y="2535"/>
                    </a:lnTo>
                    <a:lnTo>
                      <a:pt x="3856" y="2541"/>
                    </a:lnTo>
                    <a:lnTo>
                      <a:pt x="3858" y="2545"/>
                    </a:lnTo>
                    <a:lnTo>
                      <a:pt x="3858" y="2545"/>
                    </a:lnTo>
                    <a:lnTo>
                      <a:pt x="3856" y="2545"/>
                    </a:lnTo>
                    <a:lnTo>
                      <a:pt x="3854" y="2545"/>
                    </a:lnTo>
                    <a:lnTo>
                      <a:pt x="3849" y="2543"/>
                    </a:lnTo>
                    <a:lnTo>
                      <a:pt x="3841" y="2541"/>
                    </a:lnTo>
                    <a:lnTo>
                      <a:pt x="3832" y="2539"/>
                    </a:lnTo>
                    <a:lnTo>
                      <a:pt x="3809" y="2528"/>
                    </a:lnTo>
                    <a:lnTo>
                      <a:pt x="3778" y="2514"/>
                    </a:lnTo>
                    <a:lnTo>
                      <a:pt x="3821" y="2458"/>
                    </a:lnTo>
                    <a:close/>
                    <a:moveTo>
                      <a:pt x="1254" y="2458"/>
                    </a:moveTo>
                    <a:lnTo>
                      <a:pt x="1267" y="2487"/>
                    </a:lnTo>
                    <a:lnTo>
                      <a:pt x="1282" y="2516"/>
                    </a:lnTo>
                    <a:lnTo>
                      <a:pt x="1025" y="2864"/>
                    </a:lnTo>
                    <a:lnTo>
                      <a:pt x="952" y="2864"/>
                    </a:lnTo>
                    <a:lnTo>
                      <a:pt x="1254" y="2458"/>
                    </a:lnTo>
                    <a:close/>
                    <a:moveTo>
                      <a:pt x="802" y="2434"/>
                    </a:moveTo>
                    <a:lnTo>
                      <a:pt x="489" y="2857"/>
                    </a:lnTo>
                    <a:lnTo>
                      <a:pt x="481" y="2855"/>
                    </a:lnTo>
                    <a:lnTo>
                      <a:pt x="472" y="2855"/>
                    </a:lnTo>
                    <a:lnTo>
                      <a:pt x="463" y="2855"/>
                    </a:lnTo>
                    <a:lnTo>
                      <a:pt x="420" y="2850"/>
                    </a:lnTo>
                    <a:lnTo>
                      <a:pt x="699" y="2474"/>
                    </a:lnTo>
                    <a:lnTo>
                      <a:pt x="720" y="2461"/>
                    </a:lnTo>
                    <a:lnTo>
                      <a:pt x="744" y="2451"/>
                    </a:lnTo>
                    <a:lnTo>
                      <a:pt x="769" y="2442"/>
                    </a:lnTo>
                    <a:lnTo>
                      <a:pt x="802" y="2434"/>
                    </a:lnTo>
                    <a:close/>
                    <a:moveTo>
                      <a:pt x="867" y="2429"/>
                    </a:moveTo>
                    <a:lnTo>
                      <a:pt x="905" y="2432"/>
                    </a:lnTo>
                    <a:lnTo>
                      <a:pt x="936" y="2438"/>
                    </a:lnTo>
                    <a:lnTo>
                      <a:pt x="619" y="2864"/>
                    </a:lnTo>
                    <a:lnTo>
                      <a:pt x="583" y="2863"/>
                    </a:lnTo>
                    <a:lnTo>
                      <a:pt x="548" y="2859"/>
                    </a:lnTo>
                    <a:lnTo>
                      <a:pt x="867" y="2429"/>
                    </a:lnTo>
                    <a:close/>
                    <a:moveTo>
                      <a:pt x="4573" y="2353"/>
                    </a:moveTo>
                    <a:lnTo>
                      <a:pt x="4589" y="2387"/>
                    </a:lnTo>
                    <a:lnTo>
                      <a:pt x="4600" y="2418"/>
                    </a:lnTo>
                    <a:lnTo>
                      <a:pt x="4605" y="2445"/>
                    </a:lnTo>
                    <a:lnTo>
                      <a:pt x="4609" y="2465"/>
                    </a:lnTo>
                    <a:lnTo>
                      <a:pt x="4611" y="2479"/>
                    </a:lnTo>
                    <a:lnTo>
                      <a:pt x="4611" y="2485"/>
                    </a:lnTo>
                    <a:lnTo>
                      <a:pt x="4611" y="2485"/>
                    </a:lnTo>
                    <a:lnTo>
                      <a:pt x="4609" y="2483"/>
                    </a:lnTo>
                    <a:lnTo>
                      <a:pt x="4605" y="2481"/>
                    </a:lnTo>
                    <a:lnTo>
                      <a:pt x="4598" y="2476"/>
                    </a:lnTo>
                    <a:lnTo>
                      <a:pt x="4587" y="2469"/>
                    </a:lnTo>
                    <a:lnTo>
                      <a:pt x="4571" y="2458"/>
                    </a:lnTo>
                    <a:lnTo>
                      <a:pt x="4551" y="244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2" y="2422"/>
                    </a:lnTo>
                    <a:lnTo>
                      <a:pt x="4573" y="2353"/>
                    </a:lnTo>
                    <a:close/>
                    <a:moveTo>
                      <a:pt x="3774" y="2339"/>
                    </a:moveTo>
                    <a:lnTo>
                      <a:pt x="3782" y="2358"/>
                    </a:lnTo>
                    <a:lnTo>
                      <a:pt x="3789" y="2378"/>
                    </a:lnTo>
                    <a:lnTo>
                      <a:pt x="3791" y="2385"/>
                    </a:lnTo>
                    <a:lnTo>
                      <a:pt x="3794" y="2393"/>
                    </a:lnTo>
                    <a:lnTo>
                      <a:pt x="3798" y="2402"/>
                    </a:lnTo>
                    <a:lnTo>
                      <a:pt x="3738" y="2487"/>
                    </a:lnTo>
                    <a:lnTo>
                      <a:pt x="3716" y="2474"/>
                    </a:lnTo>
                    <a:lnTo>
                      <a:pt x="3697" y="2467"/>
                    </a:lnTo>
                    <a:lnTo>
                      <a:pt x="3680" y="2463"/>
                    </a:lnTo>
                    <a:lnTo>
                      <a:pt x="3774" y="2339"/>
                    </a:lnTo>
                    <a:close/>
                    <a:moveTo>
                      <a:pt x="1207" y="2333"/>
                    </a:moveTo>
                    <a:lnTo>
                      <a:pt x="1231" y="2402"/>
                    </a:lnTo>
                    <a:lnTo>
                      <a:pt x="889" y="2864"/>
                    </a:lnTo>
                    <a:lnTo>
                      <a:pt x="853" y="2864"/>
                    </a:lnTo>
                    <a:lnTo>
                      <a:pt x="816" y="2866"/>
                    </a:lnTo>
                    <a:lnTo>
                      <a:pt x="1207" y="2333"/>
                    </a:lnTo>
                    <a:close/>
                    <a:moveTo>
                      <a:pt x="4502" y="2266"/>
                    </a:moveTo>
                    <a:lnTo>
                      <a:pt x="4506" y="2268"/>
                    </a:lnTo>
                    <a:lnTo>
                      <a:pt x="4508" y="2270"/>
                    </a:lnTo>
                    <a:lnTo>
                      <a:pt x="4511" y="2272"/>
                    </a:lnTo>
                    <a:lnTo>
                      <a:pt x="4529" y="2290"/>
                    </a:lnTo>
                    <a:lnTo>
                      <a:pt x="4546" y="2310"/>
                    </a:lnTo>
                    <a:lnTo>
                      <a:pt x="4480" y="2396"/>
                    </a:lnTo>
                    <a:lnTo>
                      <a:pt x="4450" y="2385"/>
                    </a:lnTo>
                    <a:lnTo>
                      <a:pt x="4419" y="2380"/>
                    </a:lnTo>
                    <a:lnTo>
                      <a:pt x="4502" y="2266"/>
                    </a:lnTo>
                    <a:close/>
                    <a:moveTo>
                      <a:pt x="4417" y="2201"/>
                    </a:moveTo>
                    <a:lnTo>
                      <a:pt x="4442" y="2217"/>
                    </a:lnTo>
                    <a:lnTo>
                      <a:pt x="4466" y="2234"/>
                    </a:lnTo>
                    <a:lnTo>
                      <a:pt x="4359" y="2378"/>
                    </a:lnTo>
                    <a:lnTo>
                      <a:pt x="4299" y="2378"/>
                    </a:lnTo>
                    <a:lnTo>
                      <a:pt x="4296" y="2378"/>
                    </a:lnTo>
                    <a:lnTo>
                      <a:pt x="4290" y="2378"/>
                    </a:lnTo>
                    <a:lnTo>
                      <a:pt x="4285" y="2376"/>
                    </a:lnTo>
                    <a:lnTo>
                      <a:pt x="4417" y="2201"/>
                    </a:lnTo>
                    <a:close/>
                    <a:moveTo>
                      <a:pt x="1175" y="2198"/>
                    </a:moveTo>
                    <a:lnTo>
                      <a:pt x="1191" y="2273"/>
                    </a:lnTo>
                    <a:lnTo>
                      <a:pt x="753" y="2866"/>
                    </a:lnTo>
                    <a:lnTo>
                      <a:pt x="717" y="2866"/>
                    </a:lnTo>
                    <a:lnTo>
                      <a:pt x="681" y="2864"/>
                    </a:lnTo>
                    <a:lnTo>
                      <a:pt x="1175" y="2198"/>
                    </a:lnTo>
                    <a:close/>
                    <a:moveTo>
                      <a:pt x="4323" y="2143"/>
                    </a:moveTo>
                    <a:lnTo>
                      <a:pt x="4350" y="2158"/>
                    </a:lnTo>
                    <a:lnTo>
                      <a:pt x="4374" y="2174"/>
                    </a:lnTo>
                    <a:lnTo>
                      <a:pt x="4227" y="2375"/>
                    </a:lnTo>
                    <a:lnTo>
                      <a:pt x="4193" y="2373"/>
                    </a:lnTo>
                    <a:lnTo>
                      <a:pt x="4158" y="2369"/>
                    </a:lnTo>
                    <a:lnTo>
                      <a:pt x="4323" y="2143"/>
                    </a:lnTo>
                    <a:close/>
                    <a:moveTo>
                      <a:pt x="4229" y="2089"/>
                    </a:moveTo>
                    <a:lnTo>
                      <a:pt x="4256" y="2104"/>
                    </a:lnTo>
                    <a:lnTo>
                      <a:pt x="4281" y="2120"/>
                    </a:lnTo>
                    <a:lnTo>
                      <a:pt x="4098" y="2364"/>
                    </a:lnTo>
                    <a:lnTo>
                      <a:pt x="4031" y="2355"/>
                    </a:lnTo>
                    <a:lnTo>
                      <a:pt x="4229" y="2089"/>
                    </a:lnTo>
                    <a:close/>
                    <a:moveTo>
                      <a:pt x="871" y="2060"/>
                    </a:moveTo>
                    <a:lnTo>
                      <a:pt x="892" y="2085"/>
                    </a:lnTo>
                    <a:lnTo>
                      <a:pt x="907" y="2111"/>
                    </a:lnTo>
                    <a:lnTo>
                      <a:pt x="771" y="2295"/>
                    </a:lnTo>
                    <a:lnTo>
                      <a:pt x="740" y="2284"/>
                    </a:lnTo>
                    <a:lnTo>
                      <a:pt x="710" y="2277"/>
                    </a:lnTo>
                    <a:lnTo>
                      <a:pt x="871" y="2060"/>
                    </a:lnTo>
                    <a:close/>
                    <a:moveTo>
                      <a:pt x="4131" y="2038"/>
                    </a:moveTo>
                    <a:lnTo>
                      <a:pt x="4158" y="2053"/>
                    </a:lnTo>
                    <a:lnTo>
                      <a:pt x="4184" y="2066"/>
                    </a:lnTo>
                    <a:lnTo>
                      <a:pt x="3977" y="2346"/>
                    </a:lnTo>
                    <a:lnTo>
                      <a:pt x="3948" y="2339"/>
                    </a:lnTo>
                    <a:lnTo>
                      <a:pt x="3917" y="2329"/>
                    </a:lnTo>
                    <a:lnTo>
                      <a:pt x="4131" y="2038"/>
                    </a:lnTo>
                    <a:close/>
                    <a:moveTo>
                      <a:pt x="328" y="2038"/>
                    </a:moveTo>
                    <a:lnTo>
                      <a:pt x="328" y="2038"/>
                    </a:lnTo>
                    <a:lnTo>
                      <a:pt x="328" y="2038"/>
                    </a:lnTo>
                    <a:lnTo>
                      <a:pt x="329" y="2038"/>
                    </a:lnTo>
                    <a:lnTo>
                      <a:pt x="331" y="2040"/>
                    </a:lnTo>
                    <a:lnTo>
                      <a:pt x="335" y="2042"/>
                    </a:lnTo>
                    <a:lnTo>
                      <a:pt x="342" y="2044"/>
                    </a:lnTo>
                    <a:lnTo>
                      <a:pt x="355" y="2051"/>
                    </a:lnTo>
                    <a:lnTo>
                      <a:pt x="375" y="2058"/>
                    </a:lnTo>
                    <a:lnTo>
                      <a:pt x="380" y="2060"/>
                    </a:lnTo>
                    <a:lnTo>
                      <a:pt x="387" y="2064"/>
                    </a:lnTo>
                    <a:lnTo>
                      <a:pt x="393" y="2066"/>
                    </a:lnTo>
                    <a:lnTo>
                      <a:pt x="398" y="2066"/>
                    </a:lnTo>
                    <a:lnTo>
                      <a:pt x="369" y="2105"/>
                    </a:lnTo>
                    <a:lnTo>
                      <a:pt x="355" y="2085"/>
                    </a:lnTo>
                    <a:lnTo>
                      <a:pt x="344" y="2067"/>
                    </a:lnTo>
                    <a:lnTo>
                      <a:pt x="335" y="2053"/>
                    </a:lnTo>
                    <a:lnTo>
                      <a:pt x="331" y="2048"/>
                    </a:lnTo>
                    <a:lnTo>
                      <a:pt x="329" y="2042"/>
                    </a:lnTo>
                    <a:lnTo>
                      <a:pt x="328" y="2040"/>
                    </a:lnTo>
                    <a:lnTo>
                      <a:pt x="328" y="2038"/>
                    </a:lnTo>
                    <a:close/>
                    <a:moveTo>
                      <a:pt x="1162" y="2033"/>
                    </a:moveTo>
                    <a:lnTo>
                      <a:pt x="1164" y="2078"/>
                    </a:lnTo>
                    <a:lnTo>
                      <a:pt x="1168" y="2125"/>
                    </a:lnTo>
                    <a:lnTo>
                      <a:pt x="949" y="2418"/>
                    </a:lnTo>
                    <a:lnTo>
                      <a:pt x="938" y="2407"/>
                    </a:lnTo>
                    <a:lnTo>
                      <a:pt x="925" y="2393"/>
                    </a:lnTo>
                    <a:lnTo>
                      <a:pt x="907" y="2375"/>
                    </a:lnTo>
                    <a:lnTo>
                      <a:pt x="1162" y="2033"/>
                    </a:lnTo>
                    <a:close/>
                    <a:moveTo>
                      <a:pt x="563" y="2029"/>
                    </a:moveTo>
                    <a:lnTo>
                      <a:pt x="445" y="2187"/>
                    </a:lnTo>
                    <a:lnTo>
                      <a:pt x="402" y="2147"/>
                    </a:lnTo>
                    <a:lnTo>
                      <a:pt x="467" y="2058"/>
                    </a:lnTo>
                    <a:lnTo>
                      <a:pt x="489" y="2051"/>
                    </a:lnTo>
                    <a:lnTo>
                      <a:pt x="512" y="2044"/>
                    </a:lnTo>
                    <a:lnTo>
                      <a:pt x="541" y="2033"/>
                    </a:lnTo>
                    <a:lnTo>
                      <a:pt x="548" y="2031"/>
                    </a:lnTo>
                    <a:lnTo>
                      <a:pt x="556" y="2029"/>
                    </a:lnTo>
                    <a:lnTo>
                      <a:pt x="563" y="2029"/>
                    </a:lnTo>
                    <a:close/>
                    <a:moveTo>
                      <a:pt x="766" y="2022"/>
                    </a:moveTo>
                    <a:lnTo>
                      <a:pt x="800" y="2026"/>
                    </a:lnTo>
                    <a:lnTo>
                      <a:pt x="827" y="2035"/>
                    </a:lnTo>
                    <a:lnTo>
                      <a:pt x="657" y="2263"/>
                    </a:lnTo>
                    <a:lnTo>
                      <a:pt x="626" y="2257"/>
                    </a:lnTo>
                    <a:lnTo>
                      <a:pt x="595" y="2250"/>
                    </a:lnTo>
                    <a:lnTo>
                      <a:pt x="766" y="2022"/>
                    </a:lnTo>
                    <a:close/>
                    <a:moveTo>
                      <a:pt x="706" y="2015"/>
                    </a:moveTo>
                    <a:lnTo>
                      <a:pt x="541" y="2239"/>
                    </a:lnTo>
                    <a:lnTo>
                      <a:pt x="541" y="2237"/>
                    </a:lnTo>
                    <a:lnTo>
                      <a:pt x="539" y="2235"/>
                    </a:lnTo>
                    <a:lnTo>
                      <a:pt x="538" y="2235"/>
                    </a:lnTo>
                    <a:lnTo>
                      <a:pt x="510" y="2228"/>
                    </a:lnTo>
                    <a:lnTo>
                      <a:pt x="485" y="2214"/>
                    </a:lnTo>
                    <a:lnTo>
                      <a:pt x="634" y="2017"/>
                    </a:lnTo>
                    <a:lnTo>
                      <a:pt x="670" y="2015"/>
                    </a:lnTo>
                    <a:lnTo>
                      <a:pt x="706" y="2015"/>
                    </a:lnTo>
                    <a:close/>
                    <a:moveTo>
                      <a:pt x="4037" y="1984"/>
                    </a:moveTo>
                    <a:lnTo>
                      <a:pt x="4060" y="2001"/>
                    </a:lnTo>
                    <a:lnTo>
                      <a:pt x="4088" y="2015"/>
                    </a:lnTo>
                    <a:lnTo>
                      <a:pt x="3865" y="2311"/>
                    </a:lnTo>
                    <a:lnTo>
                      <a:pt x="3836" y="2302"/>
                    </a:lnTo>
                    <a:lnTo>
                      <a:pt x="3809" y="2292"/>
                    </a:lnTo>
                    <a:lnTo>
                      <a:pt x="4037" y="1984"/>
                    </a:lnTo>
                    <a:close/>
                    <a:moveTo>
                      <a:pt x="2321" y="1917"/>
                    </a:moveTo>
                    <a:lnTo>
                      <a:pt x="2330" y="1986"/>
                    </a:lnTo>
                    <a:lnTo>
                      <a:pt x="2342" y="2066"/>
                    </a:lnTo>
                    <a:lnTo>
                      <a:pt x="2355" y="2154"/>
                    </a:lnTo>
                    <a:lnTo>
                      <a:pt x="2368" y="2248"/>
                    </a:lnTo>
                    <a:lnTo>
                      <a:pt x="2382" y="2348"/>
                    </a:lnTo>
                    <a:lnTo>
                      <a:pt x="2399" y="2449"/>
                    </a:lnTo>
                    <a:lnTo>
                      <a:pt x="2413" y="2552"/>
                    </a:lnTo>
                    <a:lnTo>
                      <a:pt x="2428" y="2655"/>
                    </a:lnTo>
                    <a:lnTo>
                      <a:pt x="2442" y="2756"/>
                    </a:lnTo>
                    <a:lnTo>
                      <a:pt x="2456" y="2852"/>
                    </a:lnTo>
                    <a:lnTo>
                      <a:pt x="2471" y="2942"/>
                    </a:lnTo>
                    <a:lnTo>
                      <a:pt x="2482" y="3023"/>
                    </a:lnTo>
                    <a:lnTo>
                      <a:pt x="2402" y="3034"/>
                    </a:lnTo>
                    <a:lnTo>
                      <a:pt x="2323" y="3038"/>
                    </a:lnTo>
                    <a:lnTo>
                      <a:pt x="2234" y="3032"/>
                    </a:lnTo>
                    <a:lnTo>
                      <a:pt x="2149" y="3022"/>
                    </a:lnTo>
                    <a:lnTo>
                      <a:pt x="2163" y="2931"/>
                    </a:lnTo>
                    <a:lnTo>
                      <a:pt x="2178" y="2836"/>
                    </a:lnTo>
                    <a:lnTo>
                      <a:pt x="2194" y="2736"/>
                    </a:lnTo>
                    <a:lnTo>
                      <a:pt x="2210" y="2633"/>
                    </a:lnTo>
                    <a:lnTo>
                      <a:pt x="2225" y="2530"/>
                    </a:lnTo>
                    <a:lnTo>
                      <a:pt x="2241" y="2427"/>
                    </a:lnTo>
                    <a:lnTo>
                      <a:pt x="2257" y="2328"/>
                    </a:lnTo>
                    <a:lnTo>
                      <a:pt x="2272" y="2232"/>
                    </a:lnTo>
                    <a:lnTo>
                      <a:pt x="2286" y="2142"/>
                    </a:lnTo>
                    <a:lnTo>
                      <a:pt x="2299" y="2057"/>
                    </a:lnTo>
                    <a:lnTo>
                      <a:pt x="2310" y="1982"/>
                    </a:lnTo>
                    <a:lnTo>
                      <a:pt x="2321" y="1917"/>
                    </a:lnTo>
                    <a:close/>
                    <a:moveTo>
                      <a:pt x="3952" y="1914"/>
                    </a:moveTo>
                    <a:lnTo>
                      <a:pt x="3997" y="1954"/>
                    </a:lnTo>
                    <a:lnTo>
                      <a:pt x="3760" y="2273"/>
                    </a:lnTo>
                    <a:lnTo>
                      <a:pt x="3758" y="2273"/>
                    </a:lnTo>
                    <a:lnTo>
                      <a:pt x="3758" y="2272"/>
                    </a:lnTo>
                    <a:lnTo>
                      <a:pt x="3758" y="2272"/>
                    </a:lnTo>
                    <a:lnTo>
                      <a:pt x="3758" y="2275"/>
                    </a:lnTo>
                    <a:lnTo>
                      <a:pt x="3134" y="3119"/>
                    </a:lnTo>
                    <a:lnTo>
                      <a:pt x="3130" y="3117"/>
                    </a:lnTo>
                    <a:lnTo>
                      <a:pt x="3128" y="3116"/>
                    </a:lnTo>
                    <a:lnTo>
                      <a:pt x="3126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6" y="3116"/>
                    </a:lnTo>
                    <a:lnTo>
                      <a:pt x="3126" y="3119"/>
                    </a:lnTo>
                    <a:lnTo>
                      <a:pt x="3126" y="3125"/>
                    </a:lnTo>
                    <a:lnTo>
                      <a:pt x="2610" y="3826"/>
                    </a:lnTo>
                    <a:lnTo>
                      <a:pt x="2610" y="3768"/>
                    </a:lnTo>
                    <a:lnTo>
                      <a:pt x="2618" y="3714"/>
                    </a:lnTo>
                    <a:lnTo>
                      <a:pt x="3952" y="1914"/>
                    </a:lnTo>
                    <a:close/>
                    <a:moveTo>
                      <a:pt x="2241" y="1912"/>
                    </a:moveTo>
                    <a:lnTo>
                      <a:pt x="2230" y="1979"/>
                    </a:lnTo>
                    <a:lnTo>
                      <a:pt x="2219" y="2053"/>
                    </a:lnTo>
                    <a:lnTo>
                      <a:pt x="2205" y="2136"/>
                    </a:lnTo>
                    <a:lnTo>
                      <a:pt x="2192" y="2226"/>
                    </a:lnTo>
                    <a:lnTo>
                      <a:pt x="2178" y="2320"/>
                    </a:lnTo>
                    <a:lnTo>
                      <a:pt x="2161" y="2420"/>
                    </a:lnTo>
                    <a:lnTo>
                      <a:pt x="2147" y="2521"/>
                    </a:lnTo>
                    <a:lnTo>
                      <a:pt x="2131" y="2622"/>
                    </a:lnTo>
                    <a:lnTo>
                      <a:pt x="2114" y="2723"/>
                    </a:lnTo>
                    <a:lnTo>
                      <a:pt x="2100" y="2821"/>
                    </a:lnTo>
                    <a:lnTo>
                      <a:pt x="2085" y="2917"/>
                    </a:lnTo>
                    <a:lnTo>
                      <a:pt x="2071" y="3007"/>
                    </a:lnTo>
                    <a:lnTo>
                      <a:pt x="1993" y="2986"/>
                    </a:lnTo>
                    <a:lnTo>
                      <a:pt x="1919" y="2958"/>
                    </a:lnTo>
                    <a:lnTo>
                      <a:pt x="1846" y="2926"/>
                    </a:lnTo>
                    <a:lnTo>
                      <a:pt x="1778" y="2888"/>
                    </a:lnTo>
                    <a:lnTo>
                      <a:pt x="1810" y="2821"/>
                    </a:lnTo>
                    <a:lnTo>
                      <a:pt x="1845" y="2747"/>
                    </a:lnTo>
                    <a:lnTo>
                      <a:pt x="1881" y="2669"/>
                    </a:lnTo>
                    <a:lnTo>
                      <a:pt x="1919" y="2590"/>
                    </a:lnTo>
                    <a:lnTo>
                      <a:pt x="1959" y="2507"/>
                    </a:lnTo>
                    <a:lnTo>
                      <a:pt x="1998" y="2423"/>
                    </a:lnTo>
                    <a:lnTo>
                      <a:pt x="2038" y="2340"/>
                    </a:lnTo>
                    <a:lnTo>
                      <a:pt x="2076" y="2259"/>
                    </a:lnTo>
                    <a:lnTo>
                      <a:pt x="2114" y="2179"/>
                    </a:lnTo>
                    <a:lnTo>
                      <a:pt x="2149" y="2104"/>
                    </a:lnTo>
                    <a:lnTo>
                      <a:pt x="2183" y="2035"/>
                    </a:lnTo>
                    <a:lnTo>
                      <a:pt x="2214" y="1970"/>
                    </a:lnTo>
                    <a:lnTo>
                      <a:pt x="2241" y="1912"/>
                    </a:lnTo>
                    <a:close/>
                    <a:moveTo>
                      <a:pt x="2400" y="1907"/>
                    </a:moveTo>
                    <a:lnTo>
                      <a:pt x="2428" y="1964"/>
                    </a:lnTo>
                    <a:lnTo>
                      <a:pt x="2458" y="2029"/>
                    </a:lnTo>
                    <a:lnTo>
                      <a:pt x="2491" y="2102"/>
                    </a:lnTo>
                    <a:lnTo>
                      <a:pt x="2529" y="2178"/>
                    </a:lnTo>
                    <a:lnTo>
                      <a:pt x="2567" y="2259"/>
                    </a:lnTo>
                    <a:lnTo>
                      <a:pt x="2605" y="2340"/>
                    </a:lnTo>
                    <a:lnTo>
                      <a:pt x="2645" y="2425"/>
                    </a:lnTo>
                    <a:lnTo>
                      <a:pt x="2685" y="2510"/>
                    </a:lnTo>
                    <a:lnTo>
                      <a:pt x="2724" y="2593"/>
                    </a:lnTo>
                    <a:lnTo>
                      <a:pt x="2762" y="2673"/>
                    </a:lnTo>
                    <a:lnTo>
                      <a:pt x="2799" y="2751"/>
                    </a:lnTo>
                    <a:lnTo>
                      <a:pt x="2833" y="2823"/>
                    </a:lnTo>
                    <a:lnTo>
                      <a:pt x="2864" y="2888"/>
                    </a:lnTo>
                    <a:lnTo>
                      <a:pt x="2793" y="2928"/>
                    </a:lnTo>
                    <a:lnTo>
                      <a:pt x="2719" y="2960"/>
                    </a:lnTo>
                    <a:lnTo>
                      <a:pt x="2641" y="2987"/>
                    </a:lnTo>
                    <a:lnTo>
                      <a:pt x="2561" y="3009"/>
                    </a:lnTo>
                    <a:lnTo>
                      <a:pt x="2549" y="2928"/>
                    </a:lnTo>
                    <a:lnTo>
                      <a:pt x="2536" y="2837"/>
                    </a:lnTo>
                    <a:lnTo>
                      <a:pt x="2522" y="2742"/>
                    </a:lnTo>
                    <a:lnTo>
                      <a:pt x="2507" y="2640"/>
                    </a:lnTo>
                    <a:lnTo>
                      <a:pt x="2493" y="2539"/>
                    </a:lnTo>
                    <a:lnTo>
                      <a:pt x="2476" y="2436"/>
                    </a:lnTo>
                    <a:lnTo>
                      <a:pt x="2462" y="2333"/>
                    </a:lnTo>
                    <a:lnTo>
                      <a:pt x="2447" y="2235"/>
                    </a:lnTo>
                    <a:lnTo>
                      <a:pt x="2435" y="2142"/>
                    </a:lnTo>
                    <a:lnTo>
                      <a:pt x="2422" y="2055"/>
                    </a:lnTo>
                    <a:lnTo>
                      <a:pt x="2409" y="1975"/>
                    </a:lnTo>
                    <a:lnTo>
                      <a:pt x="2400" y="1907"/>
                    </a:lnTo>
                    <a:close/>
                    <a:moveTo>
                      <a:pt x="2170" y="1876"/>
                    </a:moveTo>
                    <a:lnTo>
                      <a:pt x="2143" y="1932"/>
                    </a:lnTo>
                    <a:lnTo>
                      <a:pt x="2113" y="1995"/>
                    </a:lnTo>
                    <a:lnTo>
                      <a:pt x="2080" y="2064"/>
                    </a:lnTo>
                    <a:lnTo>
                      <a:pt x="2046" y="2138"/>
                    </a:lnTo>
                    <a:lnTo>
                      <a:pt x="2008" y="2216"/>
                    </a:lnTo>
                    <a:lnTo>
                      <a:pt x="1970" y="2297"/>
                    </a:lnTo>
                    <a:lnTo>
                      <a:pt x="1932" y="2380"/>
                    </a:lnTo>
                    <a:lnTo>
                      <a:pt x="1892" y="2461"/>
                    </a:lnTo>
                    <a:lnTo>
                      <a:pt x="1852" y="2545"/>
                    </a:lnTo>
                    <a:lnTo>
                      <a:pt x="1814" y="2626"/>
                    </a:lnTo>
                    <a:lnTo>
                      <a:pt x="1778" y="2702"/>
                    </a:lnTo>
                    <a:lnTo>
                      <a:pt x="1743" y="2776"/>
                    </a:lnTo>
                    <a:lnTo>
                      <a:pt x="1711" y="2845"/>
                    </a:lnTo>
                    <a:lnTo>
                      <a:pt x="1649" y="2798"/>
                    </a:lnTo>
                    <a:lnTo>
                      <a:pt x="1591" y="2747"/>
                    </a:lnTo>
                    <a:lnTo>
                      <a:pt x="1537" y="2691"/>
                    </a:lnTo>
                    <a:lnTo>
                      <a:pt x="1488" y="2631"/>
                    </a:lnTo>
                    <a:lnTo>
                      <a:pt x="1539" y="2575"/>
                    </a:lnTo>
                    <a:lnTo>
                      <a:pt x="1595" y="2514"/>
                    </a:lnTo>
                    <a:lnTo>
                      <a:pt x="1655" y="2447"/>
                    </a:lnTo>
                    <a:lnTo>
                      <a:pt x="1716" y="2380"/>
                    </a:lnTo>
                    <a:lnTo>
                      <a:pt x="1778" y="2310"/>
                    </a:lnTo>
                    <a:lnTo>
                      <a:pt x="1841" y="2241"/>
                    </a:lnTo>
                    <a:lnTo>
                      <a:pt x="1903" y="2172"/>
                    </a:lnTo>
                    <a:lnTo>
                      <a:pt x="1964" y="2104"/>
                    </a:lnTo>
                    <a:lnTo>
                      <a:pt x="2022" y="2040"/>
                    </a:lnTo>
                    <a:lnTo>
                      <a:pt x="2076" y="1981"/>
                    </a:lnTo>
                    <a:lnTo>
                      <a:pt x="2125" y="1925"/>
                    </a:lnTo>
                    <a:lnTo>
                      <a:pt x="2170" y="1876"/>
                    </a:lnTo>
                    <a:close/>
                    <a:moveTo>
                      <a:pt x="2471" y="1872"/>
                    </a:moveTo>
                    <a:lnTo>
                      <a:pt x="2514" y="1921"/>
                    </a:lnTo>
                    <a:lnTo>
                      <a:pt x="2565" y="1975"/>
                    </a:lnTo>
                    <a:lnTo>
                      <a:pt x="2619" y="2035"/>
                    </a:lnTo>
                    <a:lnTo>
                      <a:pt x="2676" y="2098"/>
                    </a:lnTo>
                    <a:lnTo>
                      <a:pt x="2737" y="2165"/>
                    </a:lnTo>
                    <a:lnTo>
                      <a:pt x="2799" y="2234"/>
                    </a:lnTo>
                    <a:lnTo>
                      <a:pt x="2862" y="2304"/>
                    </a:lnTo>
                    <a:lnTo>
                      <a:pt x="2925" y="2373"/>
                    </a:lnTo>
                    <a:lnTo>
                      <a:pt x="2987" y="2442"/>
                    </a:lnTo>
                    <a:lnTo>
                      <a:pt x="3048" y="2508"/>
                    </a:lnTo>
                    <a:lnTo>
                      <a:pt x="3105" y="2570"/>
                    </a:lnTo>
                    <a:lnTo>
                      <a:pt x="3157" y="2629"/>
                    </a:lnTo>
                    <a:lnTo>
                      <a:pt x="3108" y="2689"/>
                    </a:lnTo>
                    <a:lnTo>
                      <a:pt x="3054" y="2745"/>
                    </a:lnTo>
                    <a:lnTo>
                      <a:pt x="2994" y="2798"/>
                    </a:lnTo>
                    <a:lnTo>
                      <a:pt x="2933" y="2845"/>
                    </a:lnTo>
                    <a:lnTo>
                      <a:pt x="2900" y="2779"/>
                    </a:lnTo>
                    <a:lnTo>
                      <a:pt x="2866" y="2707"/>
                    </a:lnTo>
                    <a:lnTo>
                      <a:pt x="2829" y="2629"/>
                    </a:lnTo>
                    <a:lnTo>
                      <a:pt x="2791" y="2550"/>
                    </a:lnTo>
                    <a:lnTo>
                      <a:pt x="2753" y="2467"/>
                    </a:lnTo>
                    <a:lnTo>
                      <a:pt x="2714" y="2384"/>
                    </a:lnTo>
                    <a:lnTo>
                      <a:pt x="2674" y="2301"/>
                    </a:lnTo>
                    <a:lnTo>
                      <a:pt x="2636" y="2219"/>
                    </a:lnTo>
                    <a:lnTo>
                      <a:pt x="2598" y="2140"/>
                    </a:lnTo>
                    <a:lnTo>
                      <a:pt x="2561" y="2064"/>
                    </a:lnTo>
                    <a:lnTo>
                      <a:pt x="2529" y="1993"/>
                    </a:lnTo>
                    <a:lnTo>
                      <a:pt x="2498" y="1928"/>
                    </a:lnTo>
                    <a:lnTo>
                      <a:pt x="2471" y="1872"/>
                    </a:lnTo>
                    <a:close/>
                    <a:moveTo>
                      <a:pt x="2540" y="1831"/>
                    </a:moveTo>
                    <a:lnTo>
                      <a:pt x="2600" y="1869"/>
                    </a:lnTo>
                    <a:lnTo>
                      <a:pt x="2666" y="1910"/>
                    </a:lnTo>
                    <a:lnTo>
                      <a:pt x="2739" y="1954"/>
                    </a:lnTo>
                    <a:lnTo>
                      <a:pt x="2815" y="2001"/>
                    </a:lnTo>
                    <a:lnTo>
                      <a:pt x="2891" y="2049"/>
                    </a:lnTo>
                    <a:lnTo>
                      <a:pt x="2969" y="2098"/>
                    </a:lnTo>
                    <a:lnTo>
                      <a:pt x="3047" y="2145"/>
                    </a:lnTo>
                    <a:lnTo>
                      <a:pt x="3121" y="2192"/>
                    </a:lnTo>
                    <a:lnTo>
                      <a:pt x="3193" y="2237"/>
                    </a:lnTo>
                    <a:lnTo>
                      <a:pt x="3258" y="2279"/>
                    </a:lnTo>
                    <a:lnTo>
                      <a:pt x="3318" y="2315"/>
                    </a:lnTo>
                    <a:lnTo>
                      <a:pt x="3289" y="2402"/>
                    </a:lnTo>
                    <a:lnTo>
                      <a:pt x="3249" y="2485"/>
                    </a:lnTo>
                    <a:lnTo>
                      <a:pt x="3204" y="2563"/>
                    </a:lnTo>
                    <a:lnTo>
                      <a:pt x="3152" y="2505"/>
                    </a:lnTo>
                    <a:lnTo>
                      <a:pt x="3097" y="2445"/>
                    </a:lnTo>
                    <a:lnTo>
                      <a:pt x="3039" y="2380"/>
                    </a:lnTo>
                    <a:lnTo>
                      <a:pt x="2980" y="2315"/>
                    </a:lnTo>
                    <a:lnTo>
                      <a:pt x="2918" y="2248"/>
                    </a:lnTo>
                    <a:lnTo>
                      <a:pt x="2857" y="2181"/>
                    </a:lnTo>
                    <a:lnTo>
                      <a:pt x="2797" y="2114"/>
                    </a:lnTo>
                    <a:lnTo>
                      <a:pt x="2739" y="2049"/>
                    </a:lnTo>
                    <a:lnTo>
                      <a:pt x="2683" y="1988"/>
                    </a:lnTo>
                    <a:lnTo>
                      <a:pt x="2630" y="1930"/>
                    </a:lnTo>
                    <a:lnTo>
                      <a:pt x="2583" y="1878"/>
                    </a:lnTo>
                    <a:lnTo>
                      <a:pt x="2540" y="1831"/>
                    </a:lnTo>
                    <a:close/>
                    <a:moveTo>
                      <a:pt x="3881" y="1829"/>
                    </a:moveTo>
                    <a:lnTo>
                      <a:pt x="3901" y="1849"/>
                    </a:lnTo>
                    <a:lnTo>
                      <a:pt x="3919" y="1876"/>
                    </a:lnTo>
                    <a:lnTo>
                      <a:pt x="2677" y="3553"/>
                    </a:lnTo>
                    <a:lnTo>
                      <a:pt x="2695" y="3502"/>
                    </a:lnTo>
                    <a:lnTo>
                      <a:pt x="2710" y="3461"/>
                    </a:lnTo>
                    <a:lnTo>
                      <a:pt x="2717" y="3425"/>
                    </a:lnTo>
                    <a:lnTo>
                      <a:pt x="2721" y="3396"/>
                    </a:lnTo>
                    <a:lnTo>
                      <a:pt x="3881" y="1829"/>
                    </a:lnTo>
                    <a:close/>
                    <a:moveTo>
                      <a:pt x="1180" y="1825"/>
                    </a:moveTo>
                    <a:lnTo>
                      <a:pt x="1171" y="1885"/>
                    </a:lnTo>
                    <a:lnTo>
                      <a:pt x="1164" y="1945"/>
                    </a:lnTo>
                    <a:lnTo>
                      <a:pt x="869" y="2346"/>
                    </a:lnTo>
                    <a:lnTo>
                      <a:pt x="865" y="2342"/>
                    </a:lnTo>
                    <a:lnTo>
                      <a:pt x="862" y="2340"/>
                    </a:lnTo>
                    <a:lnTo>
                      <a:pt x="858" y="2339"/>
                    </a:lnTo>
                    <a:lnTo>
                      <a:pt x="838" y="2324"/>
                    </a:lnTo>
                    <a:lnTo>
                      <a:pt x="818" y="2315"/>
                    </a:lnTo>
                    <a:lnTo>
                      <a:pt x="1180" y="1825"/>
                    </a:lnTo>
                    <a:close/>
                    <a:moveTo>
                      <a:pt x="2111" y="1823"/>
                    </a:moveTo>
                    <a:lnTo>
                      <a:pt x="2067" y="1870"/>
                    </a:lnTo>
                    <a:lnTo>
                      <a:pt x="2020" y="1925"/>
                    </a:lnTo>
                    <a:lnTo>
                      <a:pt x="1966" y="1984"/>
                    </a:lnTo>
                    <a:lnTo>
                      <a:pt x="1910" y="2046"/>
                    </a:lnTo>
                    <a:lnTo>
                      <a:pt x="1852" y="2111"/>
                    </a:lnTo>
                    <a:lnTo>
                      <a:pt x="1790" y="2179"/>
                    </a:lnTo>
                    <a:lnTo>
                      <a:pt x="1729" y="2248"/>
                    </a:lnTo>
                    <a:lnTo>
                      <a:pt x="1667" y="2315"/>
                    </a:lnTo>
                    <a:lnTo>
                      <a:pt x="1607" y="2382"/>
                    </a:lnTo>
                    <a:lnTo>
                      <a:pt x="1548" y="2447"/>
                    </a:lnTo>
                    <a:lnTo>
                      <a:pt x="1493" y="2508"/>
                    </a:lnTo>
                    <a:lnTo>
                      <a:pt x="1441" y="2566"/>
                    </a:lnTo>
                    <a:lnTo>
                      <a:pt x="1394" y="2485"/>
                    </a:lnTo>
                    <a:lnTo>
                      <a:pt x="1354" y="2398"/>
                    </a:lnTo>
                    <a:lnTo>
                      <a:pt x="1321" y="2308"/>
                    </a:lnTo>
                    <a:lnTo>
                      <a:pt x="1397" y="2261"/>
                    </a:lnTo>
                    <a:lnTo>
                      <a:pt x="1475" y="2212"/>
                    </a:lnTo>
                    <a:lnTo>
                      <a:pt x="1555" y="2163"/>
                    </a:lnTo>
                    <a:lnTo>
                      <a:pt x="1635" y="2114"/>
                    </a:lnTo>
                    <a:lnTo>
                      <a:pt x="1714" y="2067"/>
                    </a:lnTo>
                    <a:lnTo>
                      <a:pt x="1790" y="2020"/>
                    </a:lnTo>
                    <a:lnTo>
                      <a:pt x="1865" y="1975"/>
                    </a:lnTo>
                    <a:lnTo>
                      <a:pt x="1935" y="1932"/>
                    </a:lnTo>
                    <a:lnTo>
                      <a:pt x="2000" y="1892"/>
                    </a:lnTo>
                    <a:lnTo>
                      <a:pt x="2058" y="1856"/>
                    </a:lnTo>
                    <a:lnTo>
                      <a:pt x="2111" y="1823"/>
                    </a:lnTo>
                    <a:close/>
                    <a:moveTo>
                      <a:pt x="2064" y="1760"/>
                    </a:moveTo>
                    <a:lnTo>
                      <a:pt x="2008" y="1796"/>
                    </a:lnTo>
                    <a:lnTo>
                      <a:pt x="1944" y="1834"/>
                    </a:lnTo>
                    <a:lnTo>
                      <a:pt x="1874" y="1878"/>
                    </a:lnTo>
                    <a:lnTo>
                      <a:pt x="1798" y="1925"/>
                    </a:lnTo>
                    <a:lnTo>
                      <a:pt x="1718" y="1973"/>
                    </a:lnTo>
                    <a:lnTo>
                      <a:pt x="1635" y="2024"/>
                    </a:lnTo>
                    <a:lnTo>
                      <a:pt x="1551" y="2075"/>
                    </a:lnTo>
                    <a:lnTo>
                      <a:pt x="1466" y="2127"/>
                    </a:lnTo>
                    <a:lnTo>
                      <a:pt x="1383" y="2178"/>
                    </a:lnTo>
                    <a:lnTo>
                      <a:pt x="1302" y="2228"/>
                    </a:lnTo>
                    <a:lnTo>
                      <a:pt x="1287" y="2132"/>
                    </a:lnTo>
                    <a:lnTo>
                      <a:pt x="1282" y="2035"/>
                    </a:lnTo>
                    <a:lnTo>
                      <a:pt x="1285" y="1979"/>
                    </a:lnTo>
                    <a:lnTo>
                      <a:pt x="1365" y="1957"/>
                    </a:lnTo>
                    <a:lnTo>
                      <a:pt x="1452" y="1932"/>
                    </a:lnTo>
                    <a:lnTo>
                      <a:pt x="1542" y="1907"/>
                    </a:lnTo>
                    <a:lnTo>
                      <a:pt x="1635" y="1881"/>
                    </a:lnTo>
                    <a:lnTo>
                      <a:pt x="1729" y="1854"/>
                    </a:lnTo>
                    <a:lnTo>
                      <a:pt x="1819" y="1829"/>
                    </a:lnTo>
                    <a:lnTo>
                      <a:pt x="1908" y="1805"/>
                    </a:lnTo>
                    <a:lnTo>
                      <a:pt x="1989" y="1782"/>
                    </a:lnTo>
                    <a:lnTo>
                      <a:pt x="2064" y="1760"/>
                    </a:lnTo>
                    <a:close/>
                    <a:moveTo>
                      <a:pt x="3796" y="1760"/>
                    </a:moveTo>
                    <a:lnTo>
                      <a:pt x="3821" y="1776"/>
                    </a:lnTo>
                    <a:lnTo>
                      <a:pt x="3845" y="1793"/>
                    </a:lnTo>
                    <a:lnTo>
                      <a:pt x="3342" y="2472"/>
                    </a:lnTo>
                    <a:lnTo>
                      <a:pt x="3367" y="2411"/>
                    </a:lnTo>
                    <a:lnTo>
                      <a:pt x="3391" y="2349"/>
                    </a:lnTo>
                    <a:lnTo>
                      <a:pt x="3409" y="2282"/>
                    </a:lnTo>
                    <a:lnTo>
                      <a:pt x="3796" y="1760"/>
                    </a:lnTo>
                    <a:close/>
                    <a:moveTo>
                      <a:pt x="2574" y="1760"/>
                    </a:moveTo>
                    <a:lnTo>
                      <a:pt x="2647" y="1780"/>
                    </a:lnTo>
                    <a:lnTo>
                      <a:pt x="2728" y="1804"/>
                    </a:lnTo>
                    <a:lnTo>
                      <a:pt x="2815" y="1827"/>
                    </a:lnTo>
                    <a:lnTo>
                      <a:pt x="2905" y="1852"/>
                    </a:lnTo>
                    <a:lnTo>
                      <a:pt x="3000" y="1879"/>
                    </a:lnTo>
                    <a:lnTo>
                      <a:pt x="3094" y="1907"/>
                    </a:lnTo>
                    <a:lnTo>
                      <a:pt x="3186" y="1932"/>
                    </a:lnTo>
                    <a:lnTo>
                      <a:pt x="3275" y="1957"/>
                    </a:lnTo>
                    <a:lnTo>
                      <a:pt x="3358" y="1981"/>
                    </a:lnTo>
                    <a:lnTo>
                      <a:pt x="3362" y="2035"/>
                    </a:lnTo>
                    <a:lnTo>
                      <a:pt x="3356" y="2138"/>
                    </a:lnTo>
                    <a:lnTo>
                      <a:pt x="3340" y="2237"/>
                    </a:lnTo>
                    <a:lnTo>
                      <a:pt x="3278" y="2199"/>
                    </a:lnTo>
                    <a:lnTo>
                      <a:pt x="3211" y="2156"/>
                    </a:lnTo>
                    <a:lnTo>
                      <a:pt x="3141" y="2113"/>
                    </a:lnTo>
                    <a:lnTo>
                      <a:pt x="3067" y="2066"/>
                    </a:lnTo>
                    <a:lnTo>
                      <a:pt x="2991" y="2019"/>
                    </a:lnTo>
                    <a:lnTo>
                      <a:pt x="2913" y="1972"/>
                    </a:lnTo>
                    <a:lnTo>
                      <a:pt x="2838" y="1925"/>
                    </a:lnTo>
                    <a:lnTo>
                      <a:pt x="2766" y="1879"/>
                    </a:lnTo>
                    <a:lnTo>
                      <a:pt x="2695" y="1836"/>
                    </a:lnTo>
                    <a:lnTo>
                      <a:pt x="2632" y="1796"/>
                    </a:lnTo>
                    <a:lnTo>
                      <a:pt x="2574" y="1760"/>
                    </a:lnTo>
                    <a:close/>
                    <a:moveTo>
                      <a:pt x="2601" y="1688"/>
                    </a:moveTo>
                    <a:lnTo>
                      <a:pt x="3296" y="1688"/>
                    </a:lnTo>
                    <a:lnTo>
                      <a:pt x="3320" y="1755"/>
                    </a:lnTo>
                    <a:lnTo>
                      <a:pt x="3338" y="1825"/>
                    </a:lnTo>
                    <a:lnTo>
                      <a:pt x="3351" y="1898"/>
                    </a:lnTo>
                    <a:lnTo>
                      <a:pt x="3269" y="1876"/>
                    </a:lnTo>
                    <a:lnTo>
                      <a:pt x="3184" y="1851"/>
                    </a:lnTo>
                    <a:lnTo>
                      <a:pt x="3096" y="1825"/>
                    </a:lnTo>
                    <a:lnTo>
                      <a:pt x="3007" y="1802"/>
                    </a:lnTo>
                    <a:lnTo>
                      <a:pt x="2918" y="1776"/>
                    </a:lnTo>
                    <a:lnTo>
                      <a:pt x="2831" y="1751"/>
                    </a:lnTo>
                    <a:lnTo>
                      <a:pt x="2748" y="1728"/>
                    </a:lnTo>
                    <a:lnTo>
                      <a:pt x="2672" y="1706"/>
                    </a:lnTo>
                    <a:lnTo>
                      <a:pt x="2601" y="1688"/>
                    </a:lnTo>
                    <a:close/>
                    <a:moveTo>
                      <a:pt x="1347" y="1688"/>
                    </a:moveTo>
                    <a:lnTo>
                      <a:pt x="2040" y="1688"/>
                    </a:lnTo>
                    <a:lnTo>
                      <a:pt x="1960" y="1710"/>
                    </a:lnTo>
                    <a:lnTo>
                      <a:pt x="1872" y="1735"/>
                    </a:lnTo>
                    <a:lnTo>
                      <a:pt x="1776" y="1762"/>
                    </a:lnTo>
                    <a:lnTo>
                      <a:pt x="1676" y="1789"/>
                    </a:lnTo>
                    <a:lnTo>
                      <a:pt x="1577" y="1816"/>
                    </a:lnTo>
                    <a:lnTo>
                      <a:pt x="1477" y="1845"/>
                    </a:lnTo>
                    <a:lnTo>
                      <a:pt x="1381" y="1872"/>
                    </a:lnTo>
                    <a:lnTo>
                      <a:pt x="1292" y="1896"/>
                    </a:lnTo>
                    <a:lnTo>
                      <a:pt x="1305" y="1825"/>
                    </a:lnTo>
                    <a:lnTo>
                      <a:pt x="1323" y="1755"/>
                    </a:lnTo>
                    <a:lnTo>
                      <a:pt x="1347" y="1688"/>
                    </a:lnTo>
                    <a:close/>
                    <a:moveTo>
                      <a:pt x="3948" y="1554"/>
                    </a:moveTo>
                    <a:lnTo>
                      <a:pt x="3975" y="1574"/>
                    </a:lnTo>
                    <a:lnTo>
                      <a:pt x="3995" y="1592"/>
                    </a:lnTo>
                    <a:lnTo>
                      <a:pt x="3964" y="1632"/>
                    </a:lnTo>
                    <a:lnTo>
                      <a:pt x="3926" y="1641"/>
                    </a:lnTo>
                    <a:lnTo>
                      <a:pt x="3878" y="1650"/>
                    </a:lnTo>
                    <a:lnTo>
                      <a:pt x="3948" y="1554"/>
                    </a:lnTo>
                    <a:close/>
                    <a:moveTo>
                      <a:pt x="3854" y="1504"/>
                    </a:moveTo>
                    <a:lnTo>
                      <a:pt x="3883" y="1518"/>
                    </a:lnTo>
                    <a:lnTo>
                      <a:pt x="3896" y="1523"/>
                    </a:lnTo>
                    <a:lnTo>
                      <a:pt x="3907" y="1529"/>
                    </a:lnTo>
                    <a:lnTo>
                      <a:pt x="3798" y="1673"/>
                    </a:lnTo>
                    <a:lnTo>
                      <a:pt x="3765" y="1688"/>
                    </a:lnTo>
                    <a:lnTo>
                      <a:pt x="3742" y="1699"/>
                    </a:lnTo>
                    <a:lnTo>
                      <a:pt x="3726" y="1708"/>
                    </a:lnTo>
                    <a:lnTo>
                      <a:pt x="3718" y="1713"/>
                    </a:lnTo>
                    <a:lnTo>
                      <a:pt x="3716" y="1715"/>
                    </a:lnTo>
                    <a:lnTo>
                      <a:pt x="3718" y="1717"/>
                    </a:lnTo>
                    <a:lnTo>
                      <a:pt x="3726" y="1720"/>
                    </a:lnTo>
                    <a:lnTo>
                      <a:pt x="3738" y="1726"/>
                    </a:lnTo>
                    <a:lnTo>
                      <a:pt x="3754" y="1735"/>
                    </a:lnTo>
                    <a:lnTo>
                      <a:pt x="3432" y="2170"/>
                    </a:lnTo>
                    <a:lnTo>
                      <a:pt x="3438" y="2116"/>
                    </a:lnTo>
                    <a:lnTo>
                      <a:pt x="3439" y="2058"/>
                    </a:lnTo>
                    <a:lnTo>
                      <a:pt x="3854" y="1504"/>
                    </a:lnTo>
                    <a:close/>
                    <a:moveTo>
                      <a:pt x="3749" y="1458"/>
                    </a:moveTo>
                    <a:lnTo>
                      <a:pt x="3778" y="1471"/>
                    </a:lnTo>
                    <a:lnTo>
                      <a:pt x="3807" y="1482"/>
                    </a:lnTo>
                    <a:lnTo>
                      <a:pt x="3439" y="1975"/>
                    </a:lnTo>
                    <a:lnTo>
                      <a:pt x="3436" y="1932"/>
                    </a:lnTo>
                    <a:lnTo>
                      <a:pt x="3432" y="1888"/>
                    </a:lnTo>
                    <a:lnTo>
                      <a:pt x="3749" y="1458"/>
                    </a:lnTo>
                    <a:close/>
                    <a:moveTo>
                      <a:pt x="3164" y="1449"/>
                    </a:moveTo>
                    <a:lnTo>
                      <a:pt x="3217" y="1527"/>
                    </a:lnTo>
                    <a:lnTo>
                      <a:pt x="3262" y="1610"/>
                    </a:lnTo>
                    <a:lnTo>
                      <a:pt x="2600" y="1610"/>
                    </a:lnTo>
                    <a:lnTo>
                      <a:pt x="2681" y="1587"/>
                    </a:lnTo>
                    <a:lnTo>
                      <a:pt x="2764" y="1563"/>
                    </a:lnTo>
                    <a:lnTo>
                      <a:pt x="2851" y="1538"/>
                    </a:lnTo>
                    <a:lnTo>
                      <a:pt x="2938" y="1514"/>
                    </a:lnTo>
                    <a:lnTo>
                      <a:pt x="3019" y="1491"/>
                    </a:lnTo>
                    <a:lnTo>
                      <a:pt x="3097" y="1469"/>
                    </a:lnTo>
                    <a:lnTo>
                      <a:pt x="3164" y="1449"/>
                    </a:lnTo>
                    <a:close/>
                    <a:moveTo>
                      <a:pt x="1477" y="1449"/>
                    </a:moveTo>
                    <a:lnTo>
                      <a:pt x="1546" y="1469"/>
                    </a:lnTo>
                    <a:lnTo>
                      <a:pt x="1624" y="1491"/>
                    </a:lnTo>
                    <a:lnTo>
                      <a:pt x="1705" y="1514"/>
                    </a:lnTo>
                    <a:lnTo>
                      <a:pt x="1792" y="1538"/>
                    </a:lnTo>
                    <a:lnTo>
                      <a:pt x="1879" y="1563"/>
                    </a:lnTo>
                    <a:lnTo>
                      <a:pt x="1962" y="1587"/>
                    </a:lnTo>
                    <a:lnTo>
                      <a:pt x="2044" y="1610"/>
                    </a:lnTo>
                    <a:lnTo>
                      <a:pt x="1381" y="1610"/>
                    </a:lnTo>
                    <a:lnTo>
                      <a:pt x="1426" y="1527"/>
                    </a:lnTo>
                    <a:lnTo>
                      <a:pt x="1477" y="1449"/>
                    </a:lnTo>
                    <a:close/>
                    <a:moveTo>
                      <a:pt x="3653" y="1408"/>
                    </a:moveTo>
                    <a:lnTo>
                      <a:pt x="3662" y="1415"/>
                    </a:lnTo>
                    <a:lnTo>
                      <a:pt x="3680" y="1426"/>
                    </a:lnTo>
                    <a:lnTo>
                      <a:pt x="3706" y="1437"/>
                    </a:lnTo>
                    <a:lnTo>
                      <a:pt x="3421" y="1822"/>
                    </a:lnTo>
                    <a:lnTo>
                      <a:pt x="3403" y="1744"/>
                    </a:lnTo>
                    <a:lnTo>
                      <a:pt x="3653" y="1408"/>
                    </a:lnTo>
                    <a:close/>
                    <a:moveTo>
                      <a:pt x="909" y="1279"/>
                    </a:moveTo>
                    <a:lnTo>
                      <a:pt x="934" y="1296"/>
                    </a:lnTo>
                    <a:lnTo>
                      <a:pt x="959" y="1310"/>
                    </a:lnTo>
                    <a:lnTo>
                      <a:pt x="710" y="1648"/>
                    </a:lnTo>
                    <a:lnTo>
                      <a:pt x="684" y="1583"/>
                    </a:lnTo>
                    <a:lnTo>
                      <a:pt x="909" y="1279"/>
                    </a:lnTo>
                    <a:close/>
                    <a:moveTo>
                      <a:pt x="3000" y="1274"/>
                    </a:moveTo>
                    <a:lnTo>
                      <a:pt x="3058" y="1328"/>
                    </a:lnTo>
                    <a:lnTo>
                      <a:pt x="3112" y="1384"/>
                    </a:lnTo>
                    <a:lnTo>
                      <a:pt x="3045" y="1404"/>
                    </a:lnTo>
                    <a:lnTo>
                      <a:pt x="2971" y="1424"/>
                    </a:lnTo>
                    <a:lnTo>
                      <a:pt x="2893" y="1448"/>
                    </a:lnTo>
                    <a:lnTo>
                      <a:pt x="2811" y="1469"/>
                    </a:lnTo>
                    <a:lnTo>
                      <a:pt x="2732" y="1493"/>
                    </a:lnTo>
                    <a:lnTo>
                      <a:pt x="2652" y="1514"/>
                    </a:lnTo>
                    <a:lnTo>
                      <a:pt x="2578" y="1536"/>
                    </a:lnTo>
                    <a:lnTo>
                      <a:pt x="2645" y="1495"/>
                    </a:lnTo>
                    <a:lnTo>
                      <a:pt x="2717" y="1449"/>
                    </a:lnTo>
                    <a:lnTo>
                      <a:pt x="2790" y="1404"/>
                    </a:lnTo>
                    <a:lnTo>
                      <a:pt x="2862" y="1359"/>
                    </a:lnTo>
                    <a:lnTo>
                      <a:pt x="2933" y="1316"/>
                    </a:lnTo>
                    <a:lnTo>
                      <a:pt x="3000" y="1274"/>
                    </a:lnTo>
                    <a:close/>
                    <a:moveTo>
                      <a:pt x="1644" y="1274"/>
                    </a:moveTo>
                    <a:lnTo>
                      <a:pt x="1711" y="1316"/>
                    </a:lnTo>
                    <a:lnTo>
                      <a:pt x="1781" y="1359"/>
                    </a:lnTo>
                    <a:lnTo>
                      <a:pt x="1854" y="1404"/>
                    </a:lnTo>
                    <a:lnTo>
                      <a:pt x="1926" y="1449"/>
                    </a:lnTo>
                    <a:lnTo>
                      <a:pt x="1998" y="1495"/>
                    </a:lnTo>
                    <a:lnTo>
                      <a:pt x="2065" y="1536"/>
                    </a:lnTo>
                    <a:lnTo>
                      <a:pt x="1991" y="1514"/>
                    </a:lnTo>
                    <a:lnTo>
                      <a:pt x="1912" y="1493"/>
                    </a:lnTo>
                    <a:lnTo>
                      <a:pt x="1832" y="1469"/>
                    </a:lnTo>
                    <a:lnTo>
                      <a:pt x="1750" y="1448"/>
                    </a:lnTo>
                    <a:lnTo>
                      <a:pt x="1673" y="1424"/>
                    </a:lnTo>
                    <a:lnTo>
                      <a:pt x="1598" y="1404"/>
                    </a:lnTo>
                    <a:lnTo>
                      <a:pt x="1531" y="1384"/>
                    </a:lnTo>
                    <a:lnTo>
                      <a:pt x="1586" y="1328"/>
                    </a:lnTo>
                    <a:lnTo>
                      <a:pt x="1644" y="1274"/>
                    </a:lnTo>
                    <a:close/>
                    <a:moveTo>
                      <a:pt x="838" y="1193"/>
                    </a:moveTo>
                    <a:lnTo>
                      <a:pt x="853" y="1222"/>
                    </a:lnTo>
                    <a:lnTo>
                      <a:pt x="872" y="1247"/>
                    </a:lnTo>
                    <a:lnTo>
                      <a:pt x="664" y="1529"/>
                    </a:lnTo>
                    <a:lnTo>
                      <a:pt x="652" y="1495"/>
                    </a:lnTo>
                    <a:lnTo>
                      <a:pt x="641" y="1458"/>
                    </a:lnTo>
                    <a:lnTo>
                      <a:pt x="838" y="1193"/>
                    </a:lnTo>
                    <a:close/>
                    <a:moveTo>
                      <a:pt x="2819" y="1153"/>
                    </a:moveTo>
                    <a:lnTo>
                      <a:pt x="2876" y="1187"/>
                    </a:lnTo>
                    <a:lnTo>
                      <a:pt x="2933" y="1223"/>
                    </a:lnTo>
                    <a:lnTo>
                      <a:pt x="2855" y="1272"/>
                    </a:lnTo>
                    <a:lnTo>
                      <a:pt x="2775" y="1323"/>
                    </a:lnTo>
                    <a:lnTo>
                      <a:pt x="2692" y="1373"/>
                    </a:lnTo>
                    <a:lnTo>
                      <a:pt x="2610" y="1424"/>
                    </a:lnTo>
                    <a:lnTo>
                      <a:pt x="2534" y="1471"/>
                    </a:lnTo>
                    <a:lnTo>
                      <a:pt x="2589" y="1411"/>
                    </a:lnTo>
                    <a:lnTo>
                      <a:pt x="2647" y="1346"/>
                    </a:lnTo>
                    <a:lnTo>
                      <a:pt x="2705" y="1281"/>
                    </a:lnTo>
                    <a:lnTo>
                      <a:pt x="2762" y="1216"/>
                    </a:lnTo>
                    <a:lnTo>
                      <a:pt x="2819" y="1153"/>
                    </a:lnTo>
                    <a:close/>
                    <a:moveTo>
                      <a:pt x="1825" y="1153"/>
                    </a:moveTo>
                    <a:lnTo>
                      <a:pt x="1881" y="1216"/>
                    </a:lnTo>
                    <a:lnTo>
                      <a:pt x="1939" y="1281"/>
                    </a:lnTo>
                    <a:lnTo>
                      <a:pt x="1997" y="1346"/>
                    </a:lnTo>
                    <a:lnTo>
                      <a:pt x="2055" y="1411"/>
                    </a:lnTo>
                    <a:lnTo>
                      <a:pt x="2109" y="1471"/>
                    </a:lnTo>
                    <a:lnTo>
                      <a:pt x="2033" y="1424"/>
                    </a:lnTo>
                    <a:lnTo>
                      <a:pt x="1951" y="1373"/>
                    </a:lnTo>
                    <a:lnTo>
                      <a:pt x="1868" y="1323"/>
                    </a:lnTo>
                    <a:lnTo>
                      <a:pt x="1788" y="1272"/>
                    </a:lnTo>
                    <a:lnTo>
                      <a:pt x="1711" y="1223"/>
                    </a:lnTo>
                    <a:lnTo>
                      <a:pt x="1767" y="1187"/>
                    </a:lnTo>
                    <a:lnTo>
                      <a:pt x="1825" y="1153"/>
                    </a:lnTo>
                    <a:close/>
                    <a:moveTo>
                      <a:pt x="4524" y="1144"/>
                    </a:moveTo>
                    <a:lnTo>
                      <a:pt x="4533" y="1149"/>
                    </a:lnTo>
                    <a:lnTo>
                      <a:pt x="4538" y="1153"/>
                    </a:lnTo>
                    <a:lnTo>
                      <a:pt x="4542" y="1157"/>
                    </a:lnTo>
                    <a:lnTo>
                      <a:pt x="4546" y="1158"/>
                    </a:lnTo>
                    <a:lnTo>
                      <a:pt x="4546" y="1160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2" y="1162"/>
                    </a:lnTo>
                    <a:lnTo>
                      <a:pt x="4529" y="1162"/>
                    </a:lnTo>
                    <a:lnTo>
                      <a:pt x="4511" y="1164"/>
                    </a:lnTo>
                    <a:lnTo>
                      <a:pt x="4524" y="1144"/>
                    </a:lnTo>
                    <a:close/>
                    <a:moveTo>
                      <a:pt x="4426" y="1097"/>
                    </a:moveTo>
                    <a:lnTo>
                      <a:pt x="4432" y="1101"/>
                    </a:lnTo>
                    <a:lnTo>
                      <a:pt x="4439" y="1104"/>
                    </a:lnTo>
                    <a:lnTo>
                      <a:pt x="4446" y="1108"/>
                    </a:lnTo>
                    <a:lnTo>
                      <a:pt x="4464" y="1115"/>
                    </a:lnTo>
                    <a:lnTo>
                      <a:pt x="4480" y="1120"/>
                    </a:lnTo>
                    <a:lnTo>
                      <a:pt x="4448" y="1164"/>
                    </a:lnTo>
                    <a:lnTo>
                      <a:pt x="4412" y="1166"/>
                    </a:lnTo>
                    <a:lnTo>
                      <a:pt x="4372" y="1166"/>
                    </a:lnTo>
                    <a:lnTo>
                      <a:pt x="4426" y="1097"/>
                    </a:lnTo>
                    <a:close/>
                    <a:moveTo>
                      <a:pt x="2636" y="1079"/>
                    </a:moveTo>
                    <a:lnTo>
                      <a:pt x="2690" y="1097"/>
                    </a:lnTo>
                    <a:lnTo>
                      <a:pt x="2744" y="1119"/>
                    </a:lnTo>
                    <a:lnTo>
                      <a:pt x="2677" y="1194"/>
                    </a:lnTo>
                    <a:lnTo>
                      <a:pt x="2607" y="1272"/>
                    </a:lnTo>
                    <a:lnTo>
                      <a:pt x="2538" y="1348"/>
                    </a:lnTo>
                    <a:lnTo>
                      <a:pt x="2475" y="1420"/>
                    </a:lnTo>
                    <a:lnTo>
                      <a:pt x="2513" y="1339"/>
                    </a:lnTo>
                    <a:lnTo>
                      <a:pt x="2552" y="1252"/>
                    </a:lnTo>
                    <a:lnTo>
                      <a:pt x="2594" y="1166"/>
                    </a:lnTo>
                    <a:lnTo>
                      <a:pt x="2636" y="1079"/>
                    </a:lnTo>
                    <a:close/>
                    <a:moveTo>
                      <a:pt x="2008" y="1079"/>
                    </a:moveTo>
                    <a:lnTo>
                      <a:pt x="2049" y="1166"/>
                    </a:lnTo>
                    <a:lnTo>
                      <a:pt x="2091" y="1252"/>
                    </a:lnTo>
                    <a:lnTo>
                      <a:pt x="2131" y="1339"/>
                    </a:lnTo>
                    <a:lnTo>
                      <a:pt x="2170" y="1420"/>
                    </a:lnTo>
                    <a:lnTo>
                      <a:pt x="2105" y="1348"/>
                    </a:lnTo>
                    <a:lnTo>
                      <a:pt x="2036" y="1272"/>
                    </a:lnTo>
                    <a:lnTo>
                      <a:pt x="1966" y="1194"/>
                    </a:lnTo>
                    <a:lnTo>
                      <a:pt x="1899" y="1119"/>
                    </a:lnTo>
                    <a:lnTo>
                      <a:pt x="1953" y="1097"/>
                    </a:lnTo>
                    <a:lnTo>
                      <a:pt x="2008" y="1079"/>
                    </a:lnTo>
                    <a:close/>
                    <a:moveTo>
                      <a:pt x="800" y="1063"/>
                    </a:moveTo>
                    <a:lnTo>
                      <a:pt x="805" y="1082"/>
                    </a:lnTo>
                    <a:lnTo>
                      <a:pt x="813" y="1106"/>
                    </a:lnTo>
                    <a:lnTo>
                      <a:pt x="820" y="1135"/>
                    </a:lnTo>
                    <a:lnTo>
                      <a:pt x="626" y="1395"/>
                    </a:lnTo>
                    <a:lnTo>
                      <a:pt x="624" y="1345"/>
                    </a:lnTo>
                    <a:lnTo>
                      <a:pt x="626" y="1296"/>
                    </a:lnTo>
                    <a:lnTo>
                      <a:pt x="800" y="1063"/>
                    </a:lnTo>
                    <a:close/>
                    <a:moveTo>
                      <a:pt x="4321" y="1055"/>
                    </a:moveTo>
                    <a:lnTo>
                      <a:pt x="4348" y="1066"/>
                    </a:lnTo>
                    <a:lnTo>
                      <a:pt x="4377" y="1079"/>
                    </a:lnTo>
                    <a:lnTo>
                      <a:pt x="4310" y="1166"/>
                    </a:lnTo>
                    <a:lnTo>
                      <a:pt x="4272" y="1167"/>
                    </a:lnTo>
                    <a:lnTo>
                      <a:pt x="4236" y="1167"/>
                    </a:lnTo>
                    <a:lnTo>
                      <a:pt x="4321" y="1055"/>
                    </a:lnTo>
                    <a:close/>
                    <a:moveTo>
                      <a:pt x="2453" y="1041"/>
                    </a:moveTo>
                    <a:lnTo>
                      <a:pt x="2558" y="1059"/>
                    </a:lnTo>
                    <a:lnTo>
                      <a:pt x="2518" y="1142"/>
                    </a:lnTo>
                    <a:lnTo>
                      <a:pt x="2478" y="1227"/>
                    </a:lnTo>
                    <a:lnTo>
                      <a:pt x="2438" y="1310"/>
                    </a:lnTo>
                    <a:lnTo>
                      <a:pt x="2400" y="1388"/>
                    </a:lnTo>
                    <a:lnTo>
                      <a:pt x="2413" y="1305"/>
                    </a:lnTo>
                    <a:lnTo>
                      <a:pt x="2426" y="1218"/>
                    </a:lnTo>
                    <a:lnTo>
                      <a:pt x="2440" y="1129"/>
                    </a:lnTo>
                    <a:lnTo>
                      <a:pt x="2453" y="1041"/>
                    </a:lnTo>
                    <a:close/>
                    <a:moveTo>
                      <a:pt x="2190" y="1041"/>
                    </a:moveTo>
                    <a:lnTo>
                      <a:pt x="2203" y="1129"/>
                    </a:lnTo>
                    <a:lnTo>
                      <a:pt x="2218" y="1218"/>
                    </a:lnTo>
                    <a:lnTo>
                      <a:pt x="2230" y="1305"/>
                    </a:lnTo>
                    <a:lnTo>
                      <a:pt x="2243" y="1388"/>
                    </a:lnTo>
                    <a:lnTo>
                      <a:pt x="2205" y="1310"/>
                    </a:lnTo>
                    <a:lnTo>
                      <a:pt x="2165" y="1227"/>
                    </a:lnTo>
                    <a:lnTo>
                      <a:pt x="2125" y="1142"/>
                    </a:lnTo>
                    <a:lnTo>
                      <a:pt x="2085" y="1059"/>
                    </a:lnTo>
                    <a:lnTo>
                      <a:pt x="2138" y="1048"/>
                    </a:lnTo>
                    <a:lnTo>
                      <a:pt x="2190" y="1041"/>
                    </a:lnTo>
                    <a:close/>
                    <a:moveTo>
                      <a:pt x="2323" y="1032"/>
                    </a:moveTo>
                    <a:lnTo>
                      <a:pt x="2373" y="1034"/>
                    </a:lnTo>
                    <a:lnTo>
                      <a:pt x="2361" y="1122"/>
                    </a:lnTo>
                    <a:lnTo>
                      <a:pt x="2346" y="1209"/>
                    </a:lnTo>
                    <a:lnTo>
                      <a:pt x="2333" y="1296"/>
                    </a:lnTo>
                    <a:lnTo>
                      <a:pt x="2323" y="1377"/>
                    </a:lnTo>
                    <a:lnTo>
                      <a:pt x="2310" y="1296"/>
                    </a:lnTo>
                    <a:lnTo>
                      <a:pt x="2297" y="1209"/>
                    </a:lnTo>
                    <a:lnTo>
                      <a:pt x="2283" y="1122"/>
                    </a:lnTo>
                    <a:lnTo>
                      <a:pt x="2270" y="1034"/>
                    </a:lnTo>
                    <a:lnTo>
                      <a:pt x="2323" y="1032"/>
                    </a:lnTo>
                    <a:close/>
                    <a:moveTo>
                      <a:pt x="4207" y="1026"/>
                    </a:moveTo>
                    <a:lnTo>
                      <a:pt x="4238" y="1032"/>
                    </a:lnTo>
                    <a:lnTo>
                      <a:pt x="4269" y="1039"/>
                    </a:lnTo>
                    <a:lnTo>
                      <a:pt x="4171" y="1175"/>
                    </a:lnTo>
                    <a:lnTo>
                      <a:pt x="4138" y="1184"/>
                    </a:lnTo>
                    <a:lnTo>
                      <a:pt x="4111" y="1196"/>
                    </a:lnTo>
                    <a:lnTo>
                      <a:pt x="4089" y="1213"/>
                    </a:lnTo>
                    <a:lnTo>
                      <a:pt x="4069" y="1234"/>
                    </a:lnTo>
                    <a:lnTo>
                      <a:pt x="4055" y="1258"/>
                    </a:lnTo>
                    <a:lnTo>
                      <a:pt x="4042" y="1283"/>
                    </a:lnTo>
                    <a:lnTo>
                      <a:pt x="4026" y="1314"/>
                    </a:lnTo>
                    <a:lnTo>
                      <a:pt x="4004" y="1337"/>
                    </a:lnTo>
                    <a:lnTo>
                      <a:pt x="3981" y="1354"/>
                    </a:lnTo>
                    <a:lnTo>
                      <a:pt x="3952" y="1366"/>
                    </a:lnTo>
                    <a:lnTo>
                      <a:pt x="4207" y="1026"/>
                    </a:lnTo>
                    <a:close/>
                    <a:moveTo>
                      <a:pt x="4147" y="1023"/>
                    </a:moveTo>
                    <a:lnTo>
                      <a:pt x="3878" y="1384"/>
                    </a:lnTo>
                    <a:lnTo>
                      <a:pt x="3856" y="1388"/>
                    </a:lnTo>
                    <a:lnTo>
                      <a:pt x="3829" y="1390"/>
                    </a:lnTo>
                    <a:lnTo>
                      <a:pt x="3800" y="1391"/>
                    </a:lnTo>
                    <a:lnTo>
                      <a:pt x="4069" y="1030"/>
                    </a:lnTo>
                    <a:lnTo>
                      <a:pt x="4095" y="1028"/>
                    </a:lnTo>
                    <a:lnTo>
                      <a:pt x="4120" y="1025"/>
                    </a:lnTo>
                    <a:lnTo>
                      <a:pt x="4129" y="1023"/>
                    </a:lnTo>
                    <a:lnTo>
                      <a:pt x="4138" y="1023"/>
                    </a:lnTo>
                    <a:lnTo>
                      <a:pt x="4147" y="1023"/>
                    </a:lnTo>
                    <a:close/>
                    <a:moveTo>
                      <a:pt x="3939" y="1023"/>
                    </a:moveTo>
                    <a:lnTo>
                      <a:pt x="3974" y="1026"/>
                    </a:lnTo>
                    <a:lnTo>
                      <a:pt x="4008" y="1030"/>
                    </a:lnTo>
                    <a:lnTo>
                      <a:pt x="3738" y="1391"/>
                    </a:lnTo>
                    <a:lnTo>
                      <a:pt x="3698" y="1391"/>
                    </a:lnTo>
                    <a:lnTo>
                      <a:pt x="3666" y="1391"/>
                    </a:lnTo>
                    <a:lnTo>
                      <a:pt x="3939" y="1023"/>
                    </a:lnTo>
                    <a:close/>
                    <a:moveTo>
                      <a:pt x="3812" y="1012"/>
                    </a:moveTo>
                    <a:lnTo>
                      <a:pt x="3849" y="1014"/>
                    </a:lnTo>
                    <a:lnTo>
                      <a:pt x="3879" y="1017"/>
                    </a:lnTo>
                    <a:lnTo>
                      <a:pt x="3385" y="1686"/>
                    </a:lnTo>
                    <a:lnTo>
                      <a:pt x="3373" y="1652"/>
                    </a:lnTo>
                    <a:lnTo>
                      <a:pt x="3360" y="1619"/>
                    </a:lnTo>
                    <a:lnTo>
                      <a:pt x="3812" y="1012"/>
                    </a:lnTo>
                    <a:close/>
                    <a:moveTo>
                      <a:pt x="3684" y="1001"/>
                    </a:moveTo>
                    <a:lnTo>
                      <a:pt x="3704" y="1003"/>
                    </a:lnTo>
                    <a:lnTo>
                      <a:pt x="3726" y="1007"/>
                    </a:lnTo>
                    <a:lnTo>
                      <a:pt x="3754" y="1007"/>
                    </a:lnTo>
                    <a:lnTo>
                      <a:pt x="3336" y="1569"/>
                    </a:lnTo>
                    <a:lnTo>
                      <a:pt x="3322" y="1540"/>
                    </a:lnTo>
                    <a:lnTo>
                      <a:pt x="3307" y="1511"/>
                    </a:lnTo>
                    <a:lnTo>
                      <a:pt x="3684" y="1001"/>
                    </a:lnTo>
                    <a:close/>
                    <a:moveTo>
                      <a:pt x="3555" y="992"/>
                    </a:moveTo>
                    <a:lnTo>
                      <a:pt x="3624" y="998"/>
                    </a:lnTo>
                    <a:lnTo>
                      <a:pt x="3280" y="1464"/>
                    </a:lnTo>
                    <a:lnTo>
                      <a:pt x="3244" y="1410"/>
                    </a:lnTo>
                    <a:lnTo>
                      <a:pt x="3555" y="992"/>
                    </a:lnTo>
                    <a:close/>
                    <a:moveTo>
                      <a:pt x="1401" y="981"/>
                    </a:moveTo>
                    <a:lnTo>
                      <a:pt x="1407" y="1026"/>
                    </a:lnTo>
                    <a:lnTo>
                      <a:pt x="1412" y="1066"/>
                    </a:lnTo>
                    <a:lnTo>
                      <a:pt x="820" y="1863"/>
                    </a:lnTo>
                    <a:lnTo>
                      <a:pt x="805" y="1836"/>
                    </a:lnTo>
                    <a:lnTo>
                      <a:pt x="789" y="1807"/>
                    </a:lnTo>
                    <a:lnTo>
                      <a:pt x="1401" y="981"/>
                    </a:lnTo>
                    <a:close/>
                    <a:moveTo>
                      <a:pt x="3429" y="981"/>
                    </a:moveTo>
                    <a:lnTo>
                      <a:pt x="3459" y="983"/>
                    </a:lnTo>
                    <a:lnTo>
                      <a:pt x="3496" y="988"/>
                    </a:lnTo>
                    <a:lnTo>
                      <a:pt x="3213" y="1370"/>
                    </a:lnTo>
                    <a:lnTo>
                      <a:pt x="3175" y="1323"/>
                    </a:lnTo>
                    <a:lnTo>
                      <a:pt x="3429" y="981"/>
                    </a:lnTo>
                    <a:close/>
                    <a:moveTo>
                      <a:pt x="816" y="894"/>
                    </a:moveTo>
                    <a:lnTo>
                      <a:pt x="815" y="894"/>
                    </a:lnTo>
                    <a:lnTo>
                      <a:pt x="815" y="896"/>
                    </a:lnTo>
                    <a:lnTo>
                      <a:pt x="813" y="900"/>
                    </a:lnTo>
                    <a:lnTo>
                      <a:pt x="811" y="909"/>
                    </a:lnTo>
                    <a:lnTo>
                      <a:pt x="805" y="923"/>
                    </a:lnTo>
                    <a:lnTo>
                      <a:pt x="796" y="952"/>
                    </a:lnTo>
                    <a:lnTo>
                      <a:pt x="791" y="974"/>
                    </a:lnTo>
                    <a:lnTo>
                      <a:pt x="789" y="994"/>
                    </a:lnTo>
                    <a:lnTo>
                      <a:pt x="646" y="1184"/>
                    </a:lnTo>
                    <a:lnTo>
                      <a:pt x="664" y="1135"/>
                    </a:lnTo>
                    <a:lnTo>
                      <a:pt x="684" y="1090"/>
                    </a:lnTo>
                    <a:lnTo>
                      <a:pt x="708" y="1046"/>
                    </a:lnTo>
                    <a:lnTo>
                      <a:pt x="729" y="1008"/>
                    </a:lnTo>
                    <a:lnTo>
                      <a:pt x="751" y="976"/>
                    </a:lnTo>
                    <a:lnTo>
                      <a:pt x="771" y="947"/>
                    </a:lnTo>
                    <a:lnTo>
                      <a:pt x="789" y="925"/>
                    </a:lnTo>
                    <a:lnTo>
                      <a:pt x="804" y="907"/>
                    </a:lnTo>
                    <a:lnTo>
                      <a:pt x="813" y="898"/>
                    </a:lnTo>
                    <a:lnTo>
                      <a:pt x="816" y="894"/>
                    </a:lnTo>
                    <a:close/>
                    <a:moveTo>
                      <a:pt x="3523" y="853"/>
                    </a:moveTo>
                    <a:lnTo>
                      <a:pt x="3548" y="858"/>
                    </a:lnTo>
                    <a:lnTo>
                      <a:pt x="3568" y="862"/>
                    </a:lnTo>
                    <a:lnTo>
                      <a:pt x="3586" y="867"/>
                    </a:lnTo>
                    <a:lnTo>
                      <a:pt x="3593" y="869"/>
                    </a:lnTo>
                    <a:lnTo>
                      <a:pt x="3601" y="871"/>
                    </a:lnTo>
                    <a:lnTo>
                      <a:pt x="3606" y="871"/>
                    </a:lnTo>
                    <a:lnTo>
                      <a:pt x="3610" y="873"/>
                    </a:lnTo>
                    <a:lnTo>
                      <a:pt x="3610" y="873"/>
                    </a:lnTo>
                    <a:lnTo>
                      <a:pt x="3606" y="873"/>
                    </a:lnTo>
                    <a:lnTo>
                      <a:pt x="3597" y="873"/>
                    </a:lnTo>
                    <a:lnTo>
                      <a:pt x="3579" y="876"/>
                    </a:lnTo>
                    <a:lnTo>
                      <a:pt x="3557" y="880"/>
                    </a:lnTo>
                    <a:lnTo>
                      <a:pt x="3528" y="885"/>
                    </a:lnTo>
                    <a:lnTo>
                      <a:pt x="3496" y="894"/>
                    </a:lnTo>
                    <a:lnTo>
                      <a:pt x="3523" y="853"/>
                    </a:lnTo>
                    <a:close/>
                    <a:moveTo>
                      <a:pt x="3400" y="840"/>
                    </a:moveTo>
                    <a:lnTo>
                      <a:pt x="3418" y="842"/>
                    </a:lnTo>
                    <a:lnTo>
                      <a:pt x="3436" y="844"/>
                    </a:lnTo>
                    <a:lnTo>
                      <a:pt x="3452" y="844"/>
                    </a:lnTo>
                    <a:lnTo>
                      <a:pt x="3468" y="846"/>
                    </a:lnTo>
                    <a:lnTo>
                      <a:pt x="3414" y="920"/>
                    </a:lnTo>
                    <a:lnTo>
                      <a:pt x="3391" y="931"/>
                    </a:lnTo>
                    <a:lnTo>
                      <a:pt x="3376" y="941"/>
                    </a:lnTo>
                    <a:lnTo>
                      <a:pt x="3369" y="951"/>
                    </a:lnTo>
                    <a:lnTo>
                      <a:pt x="3369" y="960"/>
                    </a:lnTo>
                    <a:lnTo>
                      <a:pt x="3371" y="965"/>
                    </a:lnTo>
                    <a:lnTo>
                      <a:pt x="3374" y="970"/>
                    </a:lnTo>
                    <a:lnTo>
                      <a:pt x="3143" y="1283"/>
                    </a:lnTo>
                    <a:lnTo>
                      <a:pt x="3121" y="1263"/>
                    </a:lnTo>
                    <a:lnTo>
                      <a:pt x="3099" y="1241"/>
                    </a:lnTo>
                    <a:lnTo>
                      <a:pt x="3400" y="840"/>
                    </a:lnTo>
                    <a:close/>
                    <a:moveTo>
                      <a:pt x="3302" y="829"/>
                    </a:moveTo>
                    <a:lnTo>
                      <a:pt x="3340" y="833"/>
                    </a:lnTo>
                    <a:lnTo>
                      <a:pt x="3063" y="1209"/>
                    </a:lnTo>
                    <a:lnTo>
                      <a:pt x="3039" y="1189"/>
                    </a:lnTo>
                    <a:lnTo>
                      <a:pt x="3018" y="1171"/>
                    </a:lnTo>
                    <a:lnTo>
                      <a:pt x="3269" y="829"/>
                    </a:lnTo>
                    <a:lnTo>
                      <a:pt x="3302" y="829"/>
                    </a:lnTo>
                    <a:close/>
                    <a:moveTo>
                      <a:pt x="1410" y="788"/>
                    </a:moveTo>
                    <a:lnTo>
                      <a:pt x="1403" y="824"/>
                    </a:lnTo>
                    <a:lnTo>
                      <a:pt x="1399" y="862"/>
                    </a:lnTo>
                    <a:lnTo>
                      <a:pt x="1397" y="902"/>
                    </a:lnTo>
                    <a:lnTo>
                      <a:pt x="764" y="1758"/>
                    </a:lnTo>
                    <a:lnTo>
                      <a:pt x="748" y="1729"/>
                    </a:lnTo>
                    <a:lnTo>
                      <a:pt x="733" y="1701"/>
                    </a:lnTo>
                    <a:lnTo>
                      <a:pt x="1006" y="1332"/>
                    </a:lnTo>
                    <a:lnTo>
                      <a:pt x="1028" y="1339"/>
                    </a:lnTo>
                    <a:lnTo>
                      <a:pt x="1044" y="1345"/>
                    </a:lnTo>
                    <a:lnTo>
                      <a:pt x="1055" y="1348"/>
                    </a:lnTo>
                    <a:lnTo>
                      <a:pt x="1059" y="1350"/>
                    </a:lnTo>
                    <a:lnTo>
                      <a:pt x="1059" y="1348"/>
                    </a:lnTo>
                    <a:lnTo>
                      <a:pt x="1059" y="1346"/>
                    </a:lnTo>
                    <a:lnTo>
                      <a:pt x="1057" y="1341"/>
                    </a:lnTo>
                    <a:lnTo>
                      <a:pt x="1055" y="1332"/>
                    </a:lnTo>
                    <a:lnTo>
                      <a:pt x="1054" y="1314"/>
                    </a:lnTo>
                    <a:lnTo>
                      <a:pt x="1052" y="1294"/>
                    </a:lnTo>
                    <a:lnTo>
                      <a:pt x="1050" y="1272"/>
                    </a:lnTo>
                    <a:lnTo>
                      <a:pt x="1410" y="788"/>
                    </a:lnTo>
                    <a:close/>
                    <a:moveTo>
                      <a:pt x="1410" y="786"/>
                    </a:moveTo>
                    <a:lnTo>
                      <a:pt x="1410" y="788"/>
                    </a:lnTo>
                    <a:lnTo>
                      <a:pt x="1410" y="786"/>
                    </a:lnTo>
                    <a:lnTo>
                      <a:pt x="1410" y="786"/>
                    </a:lnTo>
                    <a:close/>
                    <a:moveTo>
                      <a:pt x="1412" y="784"/>
                    </a:moveTo>
                    <a:lnTo>
                      <a:pt x="1412" y="786"/>
                    </a:lnTo>
                    <a:lnTo>
                      <a:pt x="1412" y="786"/>
                    </a:lnTo>
                    <a:lnTo>
                      <a:pt x="1410" y="786"/>
                    </a:lnTo>
                    <a:lnTo>
                      <a:pt x="1412" y="784"/>
                    </a:lnTo>
                    <a:close/>
                    <a:moveTo>
                      <a:pt x="2701" y="685"/>
                    </a:moveTo>
                    <a:lnTo>
                      <a:pt x="2710" y="707"/>
                    </a:lnTo>
                    <a:lnTo>
                      <a:pt x="2721" y="723"/>
                    </a:lnTo>
                    <a:lnTo>
                      <a:pt x="2728" y="732"/>
                    </a:lnTo>
                    <a:lnTo>
                      <a:pt x="2732" y="735"/>
                    </a:lnTo>
                    <a:lnTo>
                      <a:pt x="2741" y="719"/>
                    </a:lnTo>
                    <a:lnTo>
                      <a:pt x="2755" y="703"/>
                    </a:lnTo>
                    <a:lnTo>
                      <a:pt x="2771" y="687"/>
                    </a:lnTo>
                    <a:lnTo>
                      <a:pt x="2571" y="960"/>
                    </a:lnTo>
                    <a:lnTo>
                      <a:pt x="2540" y="951"/>
                    </a:lnTo>
                    <a:lnTo>
                      <a:pt x="2509" y="945"/>
                    </a:lnTo>
                    <a:lnTo>
                      <a:pt x="2701" y="685"/>
                    </a:lnTo>
                    <a:close/>
                    <a:moveTo>
                      <a:pt x="2076" y="616"/>
                    </a:moveTo>
                    <a:lnTo>
                      <a:pt x="2093" y="649"/>
                    </a:lnTo>
                    <a:lnTo>
                      <a:pt x="2109" y="672"/>
                    </a:lnTo>
                    <a:lnTo>
                      <a:pt x="1855" y="1016"/>
                    </a:lnTo>
                    <a:lnTo>
                      <a:pt x="1798" y="1041"/>
                    </a:lnTo>
                    <a:lnTo>
                      <a:pt x="1741" y="1068"/>
                    </a:lnTo>
                    <a:lnTo>
                      <a:pt x="2076" y="616"/>
                    </a:lnTo>
                    <a:close/>
                    <a:moveTo>
                      <a:pt x="1401" y="613"/>
                    </a:moveTo>
                    <a:lnTo>
                      <a:pt x="1412" y="654"/>
                    </a:lnTo>
                    <a:lnTo>
                      <a:pt x="1419" y="694"/>
                    </a:lnTo>
                    <a:lnTo>
                      <a:pt x="1057" y="1176"/>
                    </a:lnTo>
                    <a:lnTo>
                      <a:pt x="1068" y="1115"/>
                    </a:lnTo>
                    <a:lnTo>
                      <a:pt x="1081" y="1046"/>
                    </a:lnTo>
                    <a:lnTo>
                      <a:pt x="1401" y="613"/>
                    </a:lnTo>
                    <a:close/>
                    <a:moveTo>
                      <a:pt x="2985" y="584"/>
                    </a:moveTo>
                    <a:lnTo>
                      <a:pt x="2683" y="990"/>
                    </a:lnTo>
                    <a:lnTo>
                      <a:pt x="2654" y="981"/>
                    </a:lnTo>
                    <a:lnTo>
                      <a:pt x="2625" y="972"/>
                    </a:lnTo>
                    <a:lnTo>
                      <a:pt x="2884" y="623"/>
                    </a:lnTo>
                    <a:lnTo>
                      <a:pt x="2934" y="600"/>
                    </a:lnTo>
                    <a:lnTo>
                      <a:pt x="2985" y="584"/>
                    </a:lnTo>
                    <a:close/>
                    <a:moveTo>
                      <a:pt x="3148" y="546"/>
                    </a:moveTo>
                    <a:lnTo>
                      <a:pt x="2790" y="1034"/>
                    </a:lnTo>
                    <a:lnTo>
                      <a:pt x="2761" y="1019"/>
                    </a:lnTo>
                    <a:lnTo>
                      <a:pt x="2732" y="1008"/>
                    </a:lnTo>
                    <a:lnTo>
                      <a:pt x="3063" y="562"/>
                    </a:lnTo>
                    <a:lnTo>
                      <a:pt x="3105" y="555"/>
                    </a:lnTo>
                    <a:lnTo>
                      <a:pt x="3148" y="546"/>
                    </a:lnTo>
                    <a:close/>
                    <a:moveTo>
                      <a:pt x="3302" y="520"/>
                    </a:moveTo>
                    <a:lnTo>
                      <a:pt x="2886" y="1082"/>
                    </a:lnTo>
                    <a:lnTo>
                      <a:pt x="2860" y="1068"/>
                    </a:lnTo>
                    <a:lnTo>
                      <a:pt x="2833" y="1055"/>
                    </a:lnTo>
                    <a:lnTo>
                      <a:pt x="3219" y="535"/>
                    </a:lnTo>
                    <a:lnTo>
                      <a:pt x="3260" y="528"/>
                    </a:lnTo>
                    <a:lnTo>
                      <a:pt x="3302" y="520"/>
                    </a:lnTo>
                    <a:close/>
                    <a:moveTo>
                      <a:pt x="1352" y="499"/>
                    </a:moveTo>
                    <a:lnTo>
                      <a:pt x="1370" y="528"/>
                    </a:lnTo>
                    <a:lnTo>
                      <a:pt x="1383" y="557"/>
                    </a:lnTo>
                    <a:lnTo>
                      <a:pt x="1111" y="923"/>
                    </a:lnTo>
                    <a:lnTo>
                      <a:pt x="1135" y="838"/>
                    </a:lnTo>
                    <a:lnTo>
                      <a:pt x="1158" y="761"/>
                    </a:lnTo>
                    <a:lnTo>
                      <a:pt x="1352" y="499"/>
                    </a:lnTo>
                    <a:close/>
                    <a:moveTo>
                      <a:pt x="2388" y="475"/>
                    </a:moveTo>
                    <a:lnTo>
                      <a:pt x="2033" y="960"/>
                    </a:lnTo>
                    <a:lnTo>
                      <a:pt x="1986" y="970"/>
                    </a:lnTo>
                    <a:lnTo>
                      <a:pt x="1939" y="985"/>
                    </a:lnTo>
                    <a:lnTo>
                      <a:pt x="2268" y="540"/>
                    </a:lnTo>
                    <a:lnTo>
                      <a:pt x="2306" y="517"/>
                    </a:lnTo>
                    <a:lnTo>
                      <a:pt x="2351" y="493"/>
                    </a:lnTo>
                    <a:lnTo>
                      <a:pt x="2371" y="484"/>
                    </a:lnTo>
                    <a:lnTo>
                      <a:pt x="2388" y="475"/>
                    </a:lnTo>
                    <a:close/>
                    <a:moveTo>
                      <a:pt x="2565" y="421"/>
                    </a:moveTo>
                    <a:lnTo>
                      <a:pt x="2187" y="932"/>
                    </a:lnTo>
                    <a:lnTo>
                      <a:pt x="2145" y="938"/>
                    </a:lnTo>
                    <a:lnTo>
                      <a:pt x="2103" y="943"/>
                    </a:lnTo>
                    <a:lnTo>
                      <a:pt x="2475" y="444"/>
                    </a:lnTo>
                    <a:lnTo>
                      <a:pt x="2520" y="432"/>
                    </a:lnTo>
                    <a:lnTo>
                      <a:pt x="2565" y="421"/>
                    </a:lnTo>
                    <a:close/>
                    <a:moveTo>
                      <a:pt x="1278" y="417"/>
                    </a:moveTo>
                    <a:lnTo>
                      <a:pt x="1302" y="435"/>
                    </a:lnTo>
                    <a:lnTo>
                      <a:pt x="1323" y="455"/>
                    </a:lnTo>
                    <a:lnTo>
                      <a:pt x="1200" y="620"/>
                    </a:lnTo>
                    <a:lnTo>
                      <a:pt x="1206" y="584"/>
                    </a:lnTo>
                    <a:lnTo>
                      <a:pt x="1207" y="547"/>
                    </a:lnTo>
                    <a:lnTo>
                      <a:pt x="1206" y="515"/>
                    </a:lnTo>
                    <a:lnTo>
                      <a:pt x="1278" y="417"/>
                    </a:lnTo>
                    <a:close/>
                    <a:moveTo>
                      <a:pt x="3525" y="392"/>
                    </a:moveTo>
                    <a:lnTo>
                      <a:pt x="3525" y="392"/>
                    </a:lnTo>
                    <a:lnTo>
                      <a:pt x="3525" y="392"/>
                    </a:lnTo>
                    <a:lnTo>
                      <a:pt x="3525" y="394"/>
                    </a:lnTo>
                    <a:lnTo>
                      <a:pt x="3525" y="396"/>
                    </a:lnTo>
                    <a:lnTo>
                      <a:pt x="3525" y="399"/>
                    </a:lnTo>
                    <a:lnTo>
                      <a:pt x="3523" y="407"/>
                    </a:lnTo>
                    <a:lnTo>
                      <a:pt x="3304" y="703"/>
                    </a:lnTo>
                    <a:lnTo>
                      <a:pt x="3271" y="716"/>
                    </a:lnTo>
                    <a:lnTo>
                      <a:pt x="3240" y="730"/>
                    </a:lnTo>
                    <a:lnTo>
                      <a:pt x="3213" y="748"/>
                    </a:lnTo>
                    <a:lnTo>
                      <a:pt x="3190" y="772"/>
                    </a:lnTo>
                    <a:lnTo>
                      <a:pt x="3168" y="802"/>
                    </a:lnTo>
                    <a:lnTo>
                      <a:pt x="3157" y="824"/>
                    </a:lnTo>
                    <a:lnTo>
                      <a:pt x="3153" y="842"/>
                    </a:lnTo>
                    <a:lnTo>
                      <a:pt x="3155" y="858"/>
                    </a:lnTo>
                    <a:lnTo>
                      <a:pt x="3159" y="875"/>
                    </a:lnTo>
                    <a:lnTo>
                      <a:pt x="3166" y="887"/>
                    </a:lnTo>
                    <a:lnTo>
                      <a:pt x="2978" y="1140"/>
                    </a:lnTo>
                    <a:lnTo>
                      <a:pt x="2953" y="1124"/>
                    </a:lnTo>
                    <a:lnTo>
                      <a:pt x="2929" y="1110"/>
                    </a:lnTo>
                    <a:lnTo>
                      <a:pt x="3376" y="504"/>
                    </a:lnTo>
                    <a:lnTo>
                      <a:pt x="3385" y="501"/>
                    </a:lnTo>
                    <a:lnTo>
                      <a:pt x="3394" y="497"/>
                    </a:lnTo>
                    <a:lnTo>
                      <a:pt x="3421" y="486"/>
                    </a:lnTo>
                    <a:lnTo>
                      <a:pt x="3447" y="470"/>
                    </a:lnTo>
                    <a:lnTo>
                      <a:pt x="3468" y="454"/>
                    </a:lnTo>
                    <a:lnTo>
                      <a:pt x="3487" y="435"/>
                    </a:lnTo>
                    <a:lnTo>
                      <a:pt x="3503" y="419"/>
                    </a:lnTo>
                    <a:lnTo>
                      <a:pt x="3516" y="405"/>
                    </a:lnTo>
                    <a:lnTo>
                      <a:pt x="3523" y="396"/>
                    </a:lnTo>
                    <a:lnTo>
                      <a:pt x="3525" y="392"/>
                    </a:lnTo>
                    <a:close/>
                    <a:moveTo>
                      <a:pt x="1191" y="390"/>
                    </a:moveTo>
                    <a:lnTo>
                      <a:pt x="1211" y="392"/>
                    </a:lnTo>
                    <a:lnTo>
                      <a:pt x="1231" y="396"/>
                    </a:lnTo>
                    <a:lnTo>
                      <a:pt x="1193" y="448"/>
                    </a:lnTo>
                    <a:lnTo>
                      <a:pt x="1184" y="425"/>
                    </a:lnTo>
                    <a:lnTo>
                      <a:pt x="1177" y="407"/>
                    </a:lnTo>
                    <a:lnTo>
                      <a:pt x="1171" y="396"/>
                    </a:lnTo>
                    <a:lnTo>
                      <a:pt x="1169" y="392"/>
                    </a:lnTo>
                    <a:lnTo>
                      <a:pt x="1191" y="390"/>
                    </a:lnTo>
                    <a:close/>
                    <a:moveTo>
                      <a:pt x="1779" y="388"/>
                    </a:moveTo>
                    <a:lnTo>
                      <a:pt x="1662" y="544"/>
                    </a:lnTo>
                    <a:lnTo>
                      <a:pt x="1678" y="506"/>
                    </a:lnTo>
                    <a:lnTo>
                      <a:pt x="1694" y="475"/>
                    </a:lnTo>
                    <a:lnTo>
                      <a:pt x="1712" y="448"/>
                    </a:lnTo>
                    <a:lnTo>
                      <a:pt x="1732" y="426"/>
                    </a:lnTo>
                    <a:lnTo>
                      <a:pt x="1754" y="407"/>
                    </a:lnTo>
                    <a:lnTo>
                      <a:pt x="1779" y="388"/>
                    </a:lnTo>
                    <a:close/>
                    <a:moveTo>
                      <a:pt x="2113" y="385"/>
                    </a:moveTo>
                    <a:lnTo>
                      <a:pt x="2096" y="414"/>
                    </a:lnTo>
                    <a:lnTo>
                      <a:pt x="2080" y="446"/>
                    </a:lnTo>
                    <a:lnTo>
                      <a:pt x="2064" y="486"/>
                    </a:lnTo>
                    <a:lnTo>
                      <a:pt x="2058" y="522"/>
                    </a:lnTo>
                    <a:lnTo>
                      <a:pt x="2058" y="557"/>
                    </a:lnTo>
                    <a:lnTo>
                      <a:pt x="1627" y="1140"/>
                    </a:lnTo>
                    <a:lnTo>
                      <a:pt x="1546" y="1202"/>
                    </a:lnTo>
                    <a:lnTo>
                      <a:pt x="1473" y="1272"/>
                    </a:lnTo>
                    <a:lnTo>
                      <a:pt x="1407" y="1346"/>
                    </a:lnTo>
                    <a:lnTo>
                      <a:pt x="1345" y="1428"/>
                    </a:lnTo>
                    <a:lnTo>
                      <a:pt x="1294" y="1513"/>
                    </a:lnTo>
                    <a:lnTo>
                      <a:pt x="1249" y="1603"/>
                    </a:lnTo>
                    <a:lnTo>
                      <a:pt x="1213" y="1697"/>
                    </a:lnTo>
                    <a:lnTo>
                      <a:pt x="918" y="2098"/>
                    </a:lnTo>
                    <a:lnTo>
                      <a:pt x="914" y="2078"/>
                    </a:lnTo>
                    <a:lnTo>
                      <a:pt x="910" y="2055"/>
                    </a:lnTo>
                    <a:lnTo>
                      <a:pt x="907" y="2038"/>
                    </a:lnTo>
                    <a:lnTo>
                      <a:pt x="901" y="2019"/>
                    </a:lnTo>
                    <a:lnTo>
                      <a:pt x="2113" y="385"/>
                    </a:lnTo>
                    <a:close/>
                    <a:moveTo>
                      <a:pt x="2732" y="376"/>
                    </a:moveTo>
                    <a:lnTo>
                      <a:pt x="2324" y="927"/>
                    </a:lnTo>
                    <a:lnTo>
                      <a:pt x="2252" y="927"/>
                    </a:lnTo>
                    <a:lnTo>
                      <a:pt x="2639" y="403"/>
                    </a:lnTo>
                    <a:lnTo>
                      <a:pt x="2681" y="394"/>
                    </a:lnTo>
                    <a:lnTo>
                      <a:pt x="2721" y="381"/>
                    </a:lnTo>
                    <a:lnTo>
                      <a:pt x="2726" y="379"/>
                    </a:lnTo>
                    <a:lnTo>
                      <a:pt x="2730" y="378"/>
                    </a:lnTo>
                    <a:lnTo>
                      <a:pt x="2732" y="376"/>
                    </a:lnTo>
                    <a:close/>
                    <a:moveTo>
                      <a:pt x="2873" y="325"/>
                    </a:moveTo>
                    <a:lnTo>
                      <a:pt x="2867" y="349"/>
                    </a:lnTo>
                    <a:lnTo>
                      <a:pt x="2860" y="372"/>
                    </a:lnTo>
                    <a:lnTo>
                      <a:pt x="2848" y="394"/>
                    </a:lnTo>
                    <a:lnTo>
                      <a:pt x="2833" y="417"/>
                    </a:lnTo>
                    <a:lnTo>
                      <a:pt x="2815" y="443"/>
                    </a:lnTo>
                    <a:lnTo>
                      <a:pt x="2791" y="473"/>
                    </a:lnTo>
                    <a:lnTo>
                      <a:pt x="2766" y="508"/>
                    </a:lnTo>
                    <a:lnTo>
                      <a:pt x="2735" y="547"/>
                    </a:lnTo>
                    <a:lnTo>
                      <a:pt x="2724" y="566"/>
                    </a:lnTo>
                    <a:lnTo>
                      <a:pt x="2717" y="582"/>
                    </a:lnTo>
                    <a:lnTo>
                      <a:pt x="2451" y="938"/>
                    </a:lnTo>
                    <a:lnTo>
                      <a:pt x="2386" y="929"/>
                    </a:lnTo>
                    <a:lnTo>
                      <a:pt x="2817" y="347"/>
                    </a:lnTo>
                    <a:lnTo>
                      <a:pt x="2844" y="336"/>
                    </a:lnTo>
                    <a:lnTo>
                      <a:pt x="2860" y="331"/>
                    </a:lnTo>
                    <a:lnTo>
                      <a:pt x="2871" y="327"/>
                    </a:lnTo>
                    <a:lnTo>
                      <a:pt x="2873" y="325"/>
                    </a:lnTo>
                    <a:close/>
                    <a:moveTo>
                      <a:pt x="2170" y="125"/>
                    </a:moveTo>
                    <a:lnTo>
                      <a:pt x="2178" y="159"/>
                    </a:lnTo>
                    <a:lnTo>
                      <a:pt x="2178" y="199"/>
                    </a:lnTo>
                    <a:lnTo>
                      <a:pt x="2178" y="211"/>
                    </a:lnTo>
                    <a:lnTo>
                      <a:pt x="876" y="1966"/>
                    </a:lnTo>
                    <a:lnTo>
                      <a:pt x="863" y="1941"/>
                    </a:lnTo>
                    <a:lnTo>
                      <a:pt x="847" y="1910"/>
                    </a:lnTo>
                    <a:lnTo>
                      <a:pt x="2170" y="125"/>
                    </a:lnTo>
                    <a:close/>
                    <a:moveTo>
                      <a:pt x="2127" y="0"/>
                    </a:moveTo>
                    <a:lnTo>
                      <a:pt x="2132" y="16"/>
                    </a:lnTo>
                    <a:lnTo>
                      <a:pt x="2143" y="38"/>
                    </a:lnTo>
                    <a:lnTo>
                      <a:pt x="2154" y="65"/>
                    </a:lnTo>
                    <a:lnTo>
                      <a:pt x="1535" y="898"/>
                    </a:lnTo>
                    <a:lnTo>
                      <a:pt x="1551" y="851"/>
                    </a:lnTo>
                    <a:lnTo>
                      <a:pt x="1564" y="802"/>
                    </a:lnTo>
                    <a:lnTo>
                      <a:pt x="1575" y="752"/>
                    </a:lnTo>
                    <a:lnTo>
                      <a:pt x="1575" y="746"/>
                    </a:lnTo>
                    <a:lnTo>
                      <a:pt x="2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9" name="Freeform 72">
              <a:extLst>
                <a:ext uri="{FF2B5EF4-FFF2-40B4-BE49-F238E27FC236}">
                  <a16:creationId xmlns:a16="http://schemas.microsoft.com/office/drawing/2014/main" id="{50AB67E4-8F13-430A-849F-70DB478C8B6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572001" y="1962400"/>
              <a:ext cx="319516" cy="252000"/>
            </a:xfrm>
            <a:custGeom>
              <a:avLst/>
              <a:gdLst>
                <a:gd name="T0" fmla="*/ 67 w 521"/>
                <a:gd name="T1" fmla="*/ 160 h 412"/>
                <a:gd name="T2" fmla="*/ 124 w 521"/>
                <a:gd name="T3" fmla="*/ 118 h 412"/>
                <a:gd name="T4" fmla="*/ 224 w 521"/>
                <a:gd name="T5" fmla="*/ 281 h 412"/>
                <a:gd name="T6" fmla="*/ 376 w 521"/>
                <a:gd name="T7" fmla="*/ 79 h 412"/>
                <a:gd name="T8" fmla="*/ 481 w 521"/>
                <a:gd name="T9" fmla="*/ 345 h 412"/>
                <a:gd name="T10" fmla="*/ 44 w 521"/>
                <a:gd name="T11" fmla="*/ 345 h 412"/>
                <a:gd name="T12" fmla="*/ 93 w 521"/>
                <a:gd name="T13" fmla="*/ 137 h 412"/>
                <a:gd name="T14" fmla="*/ 94 w 521"/>
                <a:gd name="T15" fmla="*/ 141 h 412"/>
                <a:gd name="T16" fmla="*/ 112 w 521"/>
                <a:gd name="T17" fmla="*/ 118 h 412"/>
                <a:gd name="T18" fmla="*/ 112 w 521"/>
                <a:gd name="T19" fmla="*/ 194 h 412"/>
                <a:gd name="T20" fmla="*/ 112 w 521"/>
                <a:gd name="T21" fmla="*/ 188 h 412"/>
                <a:gd name="T22" fmla="*/ 25 w 521"/>
                <a:gd name="T23" fmla="*/ 165 h 412"/>
                <a:gd name="T24" fmla="*/ 15 w 521"/>
                <a:gd name="T25" fmla="*/ 209 h 412"/>
                <a:gd name="T26" fmla="*/ 73 w 521"/>
                <a:gd name="T27" fmla="*/ 99 h 412"/>
                <a:gd name="T28" fmla="*/ 83 w 521"/>
                <a:gd name="T29" fmla="*/ 100 h 412"/>
                <a:gd name="T30" fmla="*/ 110 w 521"/>
                <a:gd name="T31" fmla="*/ 111 h 412"/>
                <a:gd name="T32" fmla="*/ 122 w 521"/>
                <a:gd name="T33" fmla="*/ 196 h 412"/>
                <a:gd name="T34" fmla="*/ 26 w 521"/>
                <a:gd name="T35" fmla="*/ 196 h 412"/>
                <a:gd name="T36" fmla="*/ 43 w 521"/>
                <a:gd name="T37" fmla="*/ 337 h 412"/>
                <a:gd name="T38" fmla="*/ 128 w 521"/>
                <a:gd name="T39" fmla="*/ 304 h 412"/>
                <a:gd name="T40" fmla="*/ 135 w 521"/>
                <a:gd name="T41" fmla="*/ 283 h 412"/>
                <a:gd name="T42" fmla="*/ 126 w 521"/>
                <a:gd name="T43" fmla="*/ 262 h 412"/>
                <a:gd name="T44" fmla="*/ 188 w 521"/>
                <a:gd name="T45" fmla="*/ 209 h 412"/>
                <a:gd name="T46" fmla="*/ 64 w 521"/>
                <a:gd name="T47" fmla="*/ 250 h 412"/>
                <a:gd name="T48" fmla="*/ 425 w 521"/>
                <a:gd name="T49" fmla="*/ 28 h 412"/>
                <a:gd name="T50" fmla="*/ 421 w 521"/>
                <a:gd name="T51" fmla="*/ 2 h 412"/>
                <a:gd name="T52" fmla="*/ 406 w 521"/>
                <a:gd name="T53" fmla="*/ 5 h 412"/>
                <a:gd name="T54" fmla="*/ 396 w 521"/>
                <a:gd name="T55" fmla="*/ 5 h 412"/>
                <a:gd name="T56" fmla="*/ 390 w 521"/>
                <a:gd name="T57" fmla="*/ 9 h 412"/>
                <a:gd name="T58" fmla="*/ 378 w 521"/>
                <a:gd name="T59" fmla="*/ 11 h 412"/>
                <a:gd name="T60" fmla="*/ 370 w 521"/>
                <a:gd name="T61" fmla="*/ 17 h 412"/>
                <a:gd name="T62" fmla="*/ 363 w 521"/>
                <a:gd name="T63" fmla="*/ 15 h 412"/>
                <a:gd name="T64" fmla="*/ 352 w 521"/>
                <a:gd name="T65" fmla="*/ 13 h 412"/>
                <a:gd name="T66" fmla="*/ 344 w 521"/>
                <a:gd name="T67" fmla="*/ 23 h 412"/>
                <a:gd name="T68" fmla="*/ 338 w 521"/>
                <a:gd name="T69" fmla="*/ 21 h 412"/>
                <a:gd name="T70" fmla="*/ 329 w 521"/>
                <a:gd name="T71" fmla="*/ 25 h 412"/>
                <a:gd name="T72" fmla="*/ 324 w 521"/>
                <a:gd name="T73" fmla="*/ 30 h 412"/>
                <a:gd name="T74" fmla="*/ 318 w 521"/>
                <a:gd name="T75" fmla="*/ 28 h 412"/>
                <a:gd name="T76" fmla="*/ 314 w 521"/>
                <a:gd name="T77" fmla="*/ 32 h 412"/>
                <a:gd name="T78" fmla="*/ 419 w 521"/>
                <a:gd name="T79" fmla="*/ 34 h 412"/>
                <a:gd name="T80" fmla="*/ 291 w 521"/>
                <a:gd name="T81" fmla="*/ 370 h 412"/>
                <a:gd name="T82" fmla="*/ 205 w 521"/>
                <a:gd name="T83" fmla="*/ 294 h 412"/>
                <a:gd name="T84" fmla="*/ 376 w 521"/>
                <a:gd name="T85" fmla="*/ 66 h 412"/>
                <a:gd name="T86" fmla="*/ 374 w 521"/>
                <a:gd name="T87" fmla="*/ 41 h 412"/>
                <a:gd name="T88" fmla="*/ 353 w 521"/>
                <a:gd name="T89" fmla="*/ 43 h 412"/>
                <a:gd name="T90" fmla="*/ 341 w 521"/>
                <a:gd name="T91" fmla="*/ 45 h 412"/>
                <a:gd name="T92" fmla="*/ 334 w 521"/>
                <a:gd name="T93" fmla="*/ 48 h 412"/>
                <a:gd name="T94" fmla="*/ 322 w 521"/>
                <a:gd name="T95" fmla="*/ 50 h 412"/>
                <a:gd name="T96" fmla="*/ 312 w 521"/>
                <a:gd name="T97" fmla="*/ 56 h 412"/>
                <a:gd name="T98" fmla="*/ 303 w 521"/>
                <a:gd name="T99" fmla="*/ 52 h 412"/>
                <a:gd name="T100" fmla="*/ 291 w 521"/>
                <a:gd name="T101" fmla="*/ 50 h 412"/>
                <a:gd name="T102" fmla="*/ 282 w 521"/>
                <a:gd name="T103" fmla="*/ 60 h 412"/>
                <a:gd name="T104" fmla="*/ 274 w 521"/>
                <a:gd name="T105" fmla="*/ 58 h 412"/>
                <a:gd name="T106" fmla="*/ 265 w 521"/>
                <a:gd name="T107" fmla="*/ 62 h 412"/>
                <a:gd name="T108" fmla="*/ 258 w 521"/>
                <a:gd name="T109" fmla="*/ 66 h 412"/>
                <a:gd name="T110" fmla="*/ 252 w 521"/>
                <a:gd name="T111" fmla="*/ 66 h 412"/>
                <a:gd name="T112" fmla="*/ 246 w 521"/>
                <a:gd name="T113" fmla="*/ 69 h 412"/>
                <a:gd name="T114" fmla="*/ 370 w 521"/>
                <a:gd name="T115" fmla="*/ 73 h 412"/>
                <a:gd name="T116" fmla="*/ 425 w 521"/>
                <a:gd name="T117" fmla="*/ 294 h 41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21"/>
                <a:gd name="T178" fmla="*/ 0 h 412"/>
                <a:gd name="T179" fmla="*/ 521 w 521"/>
                <a:gd name="T180" fmla="*/ 412 h 41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21" h="412">
                  <a:moveTo>
                    <a:pt x="364" y="316"/>
                  </a:moveTo>
                  <a:lnTo>
                    <a:pt x="387" y="316"/>
                  </a:lnTo>
                  <a:lnTo>
                    <a:pt x="387" y="399"/>
                  </a:lnTo>
                  <a:lnTo>
                    <a:pt x="364" y="399"/>
                  </a:lnTo>
                  <a:lnTo>
                    <a:pt x="364" y="316"/>
                  </a:lnTo>
                  <a:close/>
                  <a:moveTo>
                    <a:pt x="71" y="218"/>
                  </a:moveTo>
                  <a:lnTo>
                    <a:pt x="0" y="218"/>
                  </a:lnTo>
                  <a:lnTo>
                    <a:pt x="72" y="170"/>
                  </a:lnTo>
                  <a:lnTo>
                    <a:pt x="72" y="128"/>
                  </a:lnTo>
                  <a:lnTo>
                    <a:pt x="21" y="128"/>
                  </a:lnTo>
                  <a:lnTo>
                    <a:pt x="82" y="98"/>
                  </a:lnTo>
                  <a:lnTo>
                    <a:pt x="103" y="28"/>
                  </a:lnTo>
                  <a:lnTo>
                    <a:pt x="124" y="98"/>
                  </a:lnTo>
                  <a:lnTo>
                    <a:pt x="184" y="128"/>
                  </a:lnTo>
                  <a:lnTo>
                    <a:pt x="134" y="128"/>
                  </a:lnTo>
                  <a:lnTo>
                    <a:pt x="134" y="170"/>
                  </a:lnTo>
                  <a:lnTo>
                    <a:pt x="207" y="218"/>
                  </a:lnTo>
                  <a:lnTo>
                    <a:pt x="136" y="218"/>
                  </a:lnTo>
                  <a:lnTo>
                    <a:pt x="172" y="370"/>
                  </a:lnTo>
                  <a:lnTo>
                    <a:pt x="174" y="370"/>
                  </a:lnTo>
                  <a:lnTo>
                    <a:pt x="174" y="301"/>
                  </a:lnTo>
                  <a:lnTo>
                    <a:pt x="243" y="301"/>
                  </a:lnTo>
                  <a:lnTo>
                    <a:pt x="243" y="263"/>
                  </a:lnTo>
                  <a:lnTo>
                    <a:pt x="330" y="263"/>
                  </a:lnTo>
                  <a:lnTo>
                    <a:pt x="335" y="84"/>
                  </a:lnTo>
                  <a:lnTo>
                    <a:pt x="356" y="84"/>
                  </a:lnTo>
                  <a:lnTo>
                    <a:pt x="364" y="263"/>
                  </a:lnTo>
                  <a:lnTo>
                    <a:pt x="379" y="263"/>
                  </a:lnTo>
                  <a:lnTo>
                    <a:pt x="385" y="84"/>
                  </a:lnTo>
                  <a:lnTo>
                    <a:pt x="406" y="84"/>
                  </a:lnTo>
                  <a:lnTo>
                    <a:pt x="414" y="263"/>
                  </a:lnTo>
                  <a:lnTo>
                    <a:pt x="431" y="263"/>
                  </a:lnTo>
                  <a:lnTo>
                    <a:pt x="439" y="44"/>
                  </a:lnTo>
                  <a:lnTo>
                    <a:pt x="460" y="44"/>
                  </a:lnTo>
                  <a:lnTo>
                    <a:pt x="466" y="263"/>
                  </a:lnTo>
                  <a:lnTo>
                    <a:pt x="506" y="263"/>
                  </a:lnTo>
                  <a:lnTo>
                    <a:pt x="506" y="370"/>
                  </a:lnTo>
                  <a:lnTo>
                    <a:pt x="521" y="370"/>
                  </a:lnTo>
                  <a:lnTo>
                    <a:pt x="521" y="412"/>
                  </a:lnTo>
                  <a:lnTo>
                    <a:pt x="23" y="412"/>
                  </a:lnTo>
                  <a:lnTo>
                    <a:pt x="23" y="370"/>
                  </a:lnTo>
                  <a:lnTo>
                    <a:pt x="36" y="370"/>
                  </a:lnTo>
                  <a:lnTo>
                    <a:pt x="71" y="218"/>
                  </a:lnTo>
                  <a:close/>
                  <a:moveTo>
                    <a:pt x="161" y="370"/>
                  </a:moveTo>
                  <a:lnTo>
                    <a:pt x="103" y="282"/>
                  </a:lnTo>
                  <a:lnTo>
                    <a:pt x="49" y="370"/>
                  </a:lnTo>
                  <a:lnTo>
                    <a:pt x="161" y="370"/>
                  </a:lnTo>
                  <a:close/>
                  <a:moveTo>
                    <a:pt x="136" y="270"/>
                  </a:moveTo>
                  <a:lnTo>
                    <a:pt x="138" y="270"/>
                  </a:lnTo>
                  <a:lnTo>
                    <a:pt x="124" y="222"/>
                  </a:lnTo>
                  <a:lnTo>
                    <a:pt x="105" y="241"/>
                  </a:lnTo>
                  <a:lnTo>
                    <a:pt x="136" y="270"/>
                  </a:lnTo>
                  <a:close/>
                  <a:moveTo>
                    <a:pt x="82" y="134"/>
                  </a:moveTo>
                  <a:lnTo>
                    <a:pt x="99" y="147"/>
                  </a:lnTo>
                  <a:lnTo>
                    <a:pt x="82" y="161"/>
                  </a:lnTo>
                  <a:lnTo>
                    <a:pt x="82" y="134"/>
                  </a:lnTo>
                  <a:close/>
                  <a:moveTo>
                    <a:pt x="101" y="151"/>
                  </a:moveTo>
                  <a:lnTo>
                    <a:pt x="122" y="167"/>
                  </a:lnTo>
                  <a:lnTo>
                    <a:pt x="122" y="169"/>
                  </a:lnTo>
                  <a:lnTo>
                    <a:pt x="82" y="169"/>
                  </a:lnTo>
                  <a:lnTo>
                    <a:pt x="82" y="167"/>
                  </a:lnTo>
                  <a:lnTo>
                    <a:pt x="101" y="151"/>
                  </a:lnTo>
                  <a:close/>
                  <a:moveTo>
                    <a:pt x="122" y="161"/>
                  </a:moveTo>
                  <a:lnTo>
                    <a:pt x="105" y="147"/>
                  </a:lnTo>
                  <a:lnTo>
                    <a:pt x="122" y="134"/>
                  </a:lnTo>
                  <a:lnTo>
                    <a:pt x="122" y="161"/>
                  </a:lnTo>
                  <a:close/>
                  <a:moveTo>
                    <a:pt x="101" y="144"/>
                  </a:moveTo>
                  <a:lnTo>
                    <a:pt x="82" y="128"/>
                  </a:lnTo>
                  <a:lnTo>
                    <a:pt x="122" y="128"/>
                  </a:lnTo>
                  <a:lnTo>
                    <a:pt x="101" y="144"/>
                  </a:lnTo>
                  <a:close/>
                  <a:moveTo>
                    <a:pt x="82" y="178"/>
                  </a:moveTo>
                  <a:lnTo>
                    <a:pt x="99" y="190"/>
                  </a:lnTo>
                  <a:lnTo>
                    <a:pt x="82" y="205"/>
                  </a:lnTo>
                  <a:lnTo>
                    <a:pt x="82" y="178"/>
                  </a:lnTo>
                  <a:close/>
                  <a:moveTo>
                    <a:pt x="101" y="193"/>
                  </a:moveTo>
                  <a:lnTo>
                    <a:pt x="122" y="209"/>
                  </a:lnTo>
                  <a:lnTo>
                    <a:pt x="122" y="211"/>
                  </a:lnTo>
                  <a:lnTo>
                    <a:pt x="82" y="211"/>
                  </a:lnTo>
                  <a:lnTo>
                    <a:pt x="101" y="193"/>
                  </a:lnTo>
                  <a:close/>
                  <a:moveTo>
                    <a:pt x="122" y="203"/>
                  </a:moveTo>
                  <a:lnTo>
                    <a:pt x="105" y="190"/>
                  </a:lnTo>
                  <a:lnTo>
                    <a:pt x="122" y="178"/>
                  </a:lnTo>
                  <a:lnTo>
                    <a:pt x="122" y="203"/>
                  </a:lnTo>
                  <a:close/>
                  <a:moveTo>
                    <a:pt x="101" y="188"/>
                  </a:moveTo>
                  <a:lnTo>
                    <a:pt x="90" y="178"/>
                  </a:lnTo>
                  <a:lnTo>
                    <a:pt x="115" y="178"/>
                  </a:lnTo>
                  <a:lnTo>
                    <a:pt x="101" y="188"/>
                  </a:lnTo>
                  <a:close/>
                  <a:moveTo>
                    <a:pt x="25" y="136"/>
                  </a:moveTo>
                  <a:lnTo>
                    <a:pt x="38" y="136"/>
                  </a:lnTo>
                  <a:lnTo>
                    <a:pt x="38" y="178"/>
                  </a:lnTo>
                  <a:lnTo>
                    <a:pt x="25" y="178"/>
                  </a:lnTo>
                  <a:lnTo>
                    <a:pt x="25" y="136"/>
                  </a:lnTo>
                  <a:close/>
                  <a:moveTo>
                    <a:pt x="166" y="136"/>
                  </a:moveTo>
                  <a:lnTo>
                    <a:pt x="180" y="136"/>
                  </a:lnTo>
                  <a:lnTo>
                    <a:pt x="180" y="178"/>
                  </a:lnTo>
                  <a:lnTo>
                    <a:pt x="166" y="178"/>
                  </a:lnTo>
                  <a:lnTo>
                    <a:pt x="166" y="136"/>
                  </a:lnTo>
                  <a:close/>
                  <a:moveTo>
                    <a:pt x="2" y="224"/>
                  </a:moveTo>
                  <a:lnTo>
                    <a:pt x="15" y="224"/>
                  </a:lnTo>
                  <a:lnTo>
                    <a:pt x="15" y="266"/>
                  </a:lnTo>
                  <a:lnTo>
                    <a:pt x="2" y="266"/>
                  </a:lnTo>
                  <a:lnTo>
                    <a:pt x="2" y="224"/>
                  </a:lnTo>
                  <a:close/>
                  <a:moveTo>
                    <a:pt x="132" y="121"/>
                  </a:moveTo>
                  <a:lnTo>
                    <a:pt x="126" y="105"/>
                  </a:lnTo>
                  <a:lnTo>
                    <a:pt x="153" y="121"/>
                  </a:lnTo>
                  <a:lnTo>
                    <a:pt x="132" y="121"/>
                  </a:lnTo>
                  <a:close/>
                  <a:moveTo>
                    <a:pt x="78" y="105"/>
                  </a:moveTo>
                  <a:lnTo>
                    <a:pt x="72" y="121"/>
                  </a:lnTo>
                  <a:lnTo>
                    <a:pt x="49" y="121"/>
                  </a:lnTo>
                  <a:lnTo>
                    <a:pt x="78" y="105"/>
                  </a:lnTo>
                  <a:close/>
                  <a:moveTo>
                    <a:pt x="92" y="96"/>
                  </a:moveTo>
                  <a:lnTo>
                    <a:pt x="113" y="96"/>
                  </a:lnTo>
                  <a:lnTo>
                    <a:pt x="101" y="65"/>
                  </a:lnTo>
                  <a:lnTo>
                    <a:pt x="92" y="96"/>
                  </a:lnTo>
                  <a:close/>
                  <a:moveTo>
                    <a:pt x="88" y="107"/>
                  </a:moveTo>
                  <a:lnTo>
                    <a:pt x="97" y="113"/>
                  </a:lnTo>
                  <a:lnTo>
                    <a:pt x="84" y="121"/>
                  </a:lnTo>
                  <a:lnTo>
                    <a:pt x="88" y="107"/>
                  </a:lnTo>
                  <a:close/>
                  <a:moveTo>
                    <a:pt x="101" y="115"/>
                  </a:moveTo>
                  <a:lnTo>
                    <a:pt x="113" y="121"/>
                  </a:lnTo>
                  <a:lnTo>
                    <a:pt x="92" y="121"/>
                  </a:lnTo>
                  <a:lnTo>
                    <a:pt x="101" y="115"/>
                  </a:lnTo>
                  <a:close/>
                  <a:moveTo>
                    <a:pt x="120" y="121"/>
                  </a:moveTo>
                  <a:lnTo>
                    <a:pt x="107" y="113"/>
                  </a:lnTo>
                  <a:lnTo>
                    <a:pt x="115" y="107"/>
                  </a:lnTo>
                  <a:lnTo>
                    <a:pt x="120" y="121"/>
                  </a:lnTo>
                  <a:close/>
                  <a:moveTo>
                    <a:pt x="101" y="109"/>
                  </a:moveTo>
                  <a:lnTo>
                    <a:pt x="92" y="103"/>
                  </a:lnTo>
                  <a:lnTo>
                    <a:pt x="113" y="103"/>
                  </a:lnTo>
                  <a:lnTo>
                    <a:pt x="101" y="109"/>
                  </a:lnTo>
                  <a:close/>
                  <a:moveTo>
                    <a:pt x="132" y="211"/>
                  </a:moveTo>
                  <a:lnTo>
                    <a:pt x="132" y="209"/>
                  </a:lnTo>
                  <a:lnTo>
                    <a:pt x="132" y="180"/>
                  </a:lnTo>
                  <a:lnTo>
                    <a:pt x="180" y="211"/>
                  </a:lnTo>
                  <a:lnTo>
                    <a:pt x="132" y="211"/>
                  </a:lnTo>
                  <a:close/>
                  <a:moveTo>
                    <a:pt x="72" y="178"/>
                  </a:moveTo>
                  <a:lnTo>
                    <a:pt x="72" y="209"/>
                  </a:lnTo>
                  <a:lnTo>
                    <a:pt x="71" y="211"/>
                  </a:lnTo>
                  <a:lnTo>
                    <a:pt x="26" y="211"/>
                  </a:lnTo>
                  <a:lnTo>
                    <a:pt x="72" y="178"/>
                  </a:lnTo>
                  <a:close/>
                  <a:moveTo>
                    <a:pt x="122" y="218"/>
                  </a:moveTo>
                  <a:lnTo>
                    <a:pt x="82" y="218"/>
                  </a:lnTo>
                  <a:lnTo>
                    <a:pt x="103" y="238"/>
                  </a:lnTo>
                  <a:lnTo>
                    <a:pt x="122" y="218"/>
                  </a:lnTo>
                  <a:close/>
                  <a:moveTo>
                    <a:pt x="57" y="316"/>
                  </a:moveTo>
                  <a:lnTo>
                    <a:pt x="67" y="330"/>
                  </a:lnTo>
                  <a:lnTo>
                    <a:pt x="48" y="362"/>
                  </a:lnTo>
                  <a:lnTo>
                    <a:pt x="57" y="316"/>
                  </a:lnTo>
                  <a:close/>
                  <a:moveTo>
                    <a:pt x="71" y="326"/>
                  </a:moveTo>
                  <a:lnTo>
                    <a:pt x="59" y="311"/>
                  </a:lnTo>
                  <a:lnTo>
                    <a:pt x="78" y="311"/>
                  </a:lnTo>
                  <a:lnTo>
                    <a:pt x="71" y="326"/>
                  </a:lnTo>
                  <a:close/>
                  <a:moveTo>
                    <a:pt x="147" y="314"/>
                  </a:moveTo>
                  <a:lnTo>
                    <a:pt x="138" y="328"/>
                  </a:lnTo>
                  <a:lnTo>
                    <a:pt x="161" y="362"/>
                  </a:lnTo>
                  <a:lnTo>
                    <a:pt x="147" y="314"/>
                  </a:lnTo>
                  <a:close/>
                  <a:moveTo>
                    <a:pt x="136" y="324"/>
                  </a:moveTo>
                  <a:lnTo>
                    <a:pt x="145" y="311"/>
                  </a:lnTo>
                  <a:lnTo>
                    <a:pt x="126" y="311"/>
                  </a:lnTo>
                  <a:lnTo>
                    <a:pt x="136" y="324"/>
                  </a:lnTo>
                  <a:close/>
                  <a:moveTo>
                    <a:pt x="126" y="303"/>
                  </a:moveTo>
                  <a:lnTo>
                    <a:pt x="145" y="303"/>
                  </a:lnTo>
                  <a:lnTo>
                    <a:pt x="140" y="284"/>
                  </a:lnTo>
                  <a:lnTo>
                    <a:pt x="126" y="303"/>
                  </a:lnTo>
                  <a:close/>
                  <a:moveTo>
                    <a:pt x="61" y="303"/>
                  </a:moveTo>
                  <a:lnTo>
                    <a:pt x="76" y="303"/>
                  </a:lnTo>
                  <a:lnTo>
                    <a:pt x="65" y="286"/>
                  </a:lnTo>
                  <a:lnTo>
                    <a:pt x="61" y="303"/>
                  </a:lnTo>
                  <a:close/>
                  <a:moveTo>
                    <a:pt x="120" y="301"/>
                  </a:moveTo>
                  <a:lnTo>
                    <a:pt x="136" y="282"/>
                  </a:lnTo>
                  <a:lnTo>
                    <a:pt x="107" y="282"/>
                  </a:lnTo>
                  <a:lnTo>
                    <a:pt x="120" y="301"/>
                  </a:lnTo>
                  <a:close/>
                  <a:moveTo>
                    <a:pt x="82" y="303"/>
                  </a:moveTo>
                  <a:lnTo>
                    <a:pt x="67" y="282"/>
                  </a:lnTo>
                  <a:lnTo>
                    <a:pt x="97" y="282"/>
                  </a:lnTo>
                  <a:lnTo>
                    <a:pt x="82" y="303"/>
                  </a:lnTo>
                  <a:close/>
                  <a:moveTo>
                    <a:pt x="189" y="224"/>
                  </a:moveTo>
                  <a:lnTo>
                    <a:pt x="203" y="224"/>
                  </a:lnTo>
                  <a:lnTo>
                    <a:pt x="203" y="266"/>
                  </a:lnTo>
                  <a:lnTo>
                    <a:pt x="189" y="266"/>
                  </a:lnTo>
                  <a:lnTo>
                    <a:pt x="189" y="224"/>
                  </a:lnTo>
                  <a:close/>
                  <a:moveTo>
                    <a:pt x="69" y="270"/>
                  </a:moveTo>
                  <a:lnTo>
                    <a:pt x="69" y="270"/>
                  </a:lnTo>
                  <a:lnTo>
                    <a:pt x="99" y="241"/>
                  </a:lnTo>
                  <a:lnTo>
                    <a:pt x="78" y="220"/>
                  </a:lnTo>
                  <a:lnTo>
                    <a:pt x="69" y="270"/>
                  </a:lnTo>
                  <a:close/>
                  <a:moveTo>
                    <a:pt x="76" y="270"/>
                  </a:moveTo>
                  <a:lnTo>
                    <a:pt x="130" y="270"/>
                  </a:lnTo>
                  <a:lnTo>
                    <a:pt x="103" y="243"/>
                  </a:lnTo>
                  <a:lnTo>
                    <a:pt x="76" y="270"/>
                  </a:lnTo>
                  <a:close/>
                  <a:moveTo>
                    <a:pt x="454" y="38"/>
                  </a:moveTo>
                  <a:lnTo>
                    <a:pt x="456" y="36"/>
                  </a:lnTo>
                  <a:lnTo>
                    <a:pt x="458" y="32"/>
                  </a:lnTo>
                  <a:lnTo>
                    <a:pt x="460" y="28"/>
                  </a:lnTo>
                  <a:lnTo>
                    <a:pt x="460" y="23"/>
                  </a:lnTo>
                  <a:lnTo>
                    <a:pt x="460" y="19"/>
                  </a:lnTo>
                  <a:lnTo>
                    <a:pt x="460" y="17"/>
                  </a:lnTo>
                  <a:lnTo>
                    <a:pt x="460" y="13"/>
                  </a:lnTo>
                  <a:lnTo>
                    <a:pt x="460" y="9"/>
                  </a:lnTo>
                  <a:lnTo>
                    <a:pt x="458" y="5"/>
                  </a:lnTo>
                  <a:lnTo>
                    <a:pt x="458" y="3"/>
                  </a:lnTo>
                  <a:lnTo>
                    <a:pt x="456" y="2"/>
                  </a:lnTo>
                  <a:lnTo>
                    <a:pt x="454" y="0"/>
                  </a:lnTo>
                  <a:lnTo>
                    <a:pt x="452" y="0"/>
                  </a:lnTo>
                  <a:lnTo>
                    <a:pt x="450" y="0"/>
                  </a:lnTo>
                  <a:lnTo>
                    <a:pt x="448" y="0"/>
                  </a:lnTo>
                  <a:lnTo>
                    <a:pt x="445" y="0"/>
                  </a:lnTo>
                  <a:lnTo>
                    <a:pt x="443" y="0"/>
                  </a:lnTo>
                  <a:lnTo>
                    <a:pt x="441" y="2"/>
                  </a:lnTo>
                  <a:lnTo>
                    <a:pt x="439" y="5"/>
                  </a:lnTo>
                  <a:lnTo>
                    <a:pt x="437" y="7"/>
                  </a:lnTo>
                  <a:lnTo>
                    <a:pt x="437" y="9"/>
                  </a:lnTo>
                  <a:lnTo>
                    <a:pt x="435" y="7"/>
                  </a:lnTo>
                  <a:lnTo>
                    <a:pt x="435" y="5"/>
                  </a:lnTo>
                  <a:lnTo>
                    <a:pt x="433" y="5"/>
                  </a:lnTo>
                  <a:lnTo>
                    <a:pt x="431" y="3"/>
                  </a:lnTo>
                  <a:lnTo>
                    <a:pt x="429" y="5"/>
                  </a:lnTo>
                  <a:lnTo>
                    <a:pt x="427" y="5"/>
                  </a:lnTo>
                  <a:lnTo>
                    <a:pt x="425" y="7"/>
                  </a:lnTo>
                  <a:lnTo>
                    <a:pt x="424" y="9"/>
                  </a:lnTo>
                  <a:lnTo>
                    <a:pt x="424" y="11"/>
                  </a:lnTo>
                  <a:lnTo>
                    <a:pt x="424" y="9"/>
                  </a:lnTo>
                  <a:lnTo>
                    <a:pt x="422" y="9"/>
                  </a:lnTo>
                  <a:lnTo>
                    <a:pt x="422" y="11"/>
                  </a:lnTo>
                  <a:lnTo>
                    <a:pt x="420" y="9"/>
                  </a:lnTo>
                  <a:lnTo>
                    <a:pt x="418" y="9"/>
                  </a:lnTo>
                  <a:lnTo>
                    <a:pt x="414" y="7"/>
                  </a:lnTo>
                  <a:lnTo>
                    <a:pt x="412" y="9"/>
                  </a:lnTo>
                  <a:lnTo>
                    <a:pt x="410" y="11"/>
                  </a:lnTo>
                  <a:lnTo>
                    <a:pt x="410" y="13"/>
                  </a:lnTo>
                  <a:lnTo>
                    <a:pt x="408" y="11"/>
                  </a:lnTo>
                  <a:lnTo>
                    <a:pt x="406" y="13"/>
                  </a:lnTo>
                  <a:lnTo>
                    <a:pt x="404" y="13"/>
                  </a:lnTo>
                  <a:lnTo>
                    <a:pt x="402" y="13"/>
                  </a:lnTo>
                  <a:lnTo>
                    <a:pt x="400" y="15"/>
                  </a:lnTo>
                  <a:lnTo>
                    <a:pt x="400" y="17"/>
                  </a:lnTo>
                  <a:lnTo>
                    <a:pt x="399" y="15"/>
                  </a:lnTo>
                  <a:lnTo>
                    <a:pt x="397" y="15"/>
                  </a:lnTo>
                  <a:lnTo>
                    <a:pt x="397" y="13"/>
                  </a:lnTo>
                  <a:lnTo>
                    <a:pt x="395" y="13"/>
                  </a:lnTo>
                  <a:lnTo>
                    <a:pt x="393" y="15"/>
                  </a:lnTo>
                  <a:lnTo>
                    <a:pt x="391" y="13"/>
                  </a:lnTo>
                  <a:lnTo>
                    <a:pt x="389" y="13"/>
                  </a:lnTo>
                  <a:lnTo>
                    <a:pt x="389" y="15"/>
                  </a:lnTo>
                  <a:lnTo>
                    <a:pt x="387" y="13"/>
                  </a:lnTo>
                  <a:lnTo>
                    <a:pt x="387" y="11"/>
                  </a:lnTo>
                  <a:lnTo>
                    <a:pt x="385" y="11"/>
                  </a:lnTo>
                  <a:lnTo>
                    <a:pt x="383" y="11"/>
                  </a:lnTo>
                  <a:lnTo>
                    <a:pt x="381" y="13"/>
                  </a:lnTo>
                  <a:lnTo>
                    <a:pt x="379" y="13"/>
                  </a:lnTo>
                  <a:lnTo>
                    <a:pt x="379" y="15"/>
                  </a:lnTo>
                  <a:lnTo>
                    <a:pt x="379" y="13"/>
                  </a:lnTo>
                  <a:lnTo>
                    <a:pt x="377" y="13"/>
                  </a:lnTo>
                  <a:lnTo>
                    <a:pt x="377" y="15"/>
                  </a:lnTo>
                  <a:lnTo>
                    <a:pt x="374" y="17"/>
                  </a:lnTo>
                  <a:lnTo>
                    <a:pt x="374" y="19"/>
                  </a:lnTo>
                  <a:lnTo>
                    <a:pt x="372" y="23"/>
                  </a:lnTo>
                  <a:lnTo>
                    <a:pt x="370" y="25"/>
                  </a:lnTo>
                  <a:lnTo>
                    <a:pt x="368" y="23"/>
                  </a:lnTo>
                  <a:lnTo>
                    <a:pt x="366" y="23"/>
                  </a:lnTo>
                  <a:lnTo>
                    <a:pt x="364" y="21"/>
                  </a:lnTo>
                  <a:lnTo>
                    <a:pt x="362" y="21"/>
                  </a:lnTo>
                  <a:lnTo>
                    <a:pt x="360" y="21"/>
                  </a:lnTo>
                  <a:lnTo>
                    <a:pt x="358" y="23"/>
                  </a:lnTo>
                  <a:lnTo>
                    <a:pt x="358" y="21"/>
                  </a:lnTo>
                  <a:lnTo>
                    <a:pt x="356" y="21"/>
                  </a:lnTo>
                  <a:lnTo>
                    <a:pt x="356" y="23"/>
                  </a:lnTo>
                  <a:lnTo>
                    <a:pt x="354" y="23"/>
                  </a:lnTo>
                  <a:lnTo>
                    <a:pt x="354" y="25"/>
                  </a:lnTo>
                  <a:lnTo>
                    <a:pt x="353" y="25"/>
                  </a:lnTo>
                  <a:lnTo>
                    <a:pt x="351" y="25"/>
                  </a:lnTo>
                  <a:lnTo>
                    <a:pt x="351" y="26"/>
                  </a:lnTo>
                  <a:lnTo>
                    <a:pt x="349" y="28"/>
                  </a:lnTo>
                  <a:lnTo>
                    <a:pt x="349" y="30"/>
                  </a:lnTo>
                  <a:lnTo>
                    <a:pt x="349" y="28"/>
                  </a:lnTo>
                  <a:lnTo>
                    <a:pt x="347" y="28"/>
                  </a:lnTo>
                  <a:lnTo>
                    <a:pt x="345" y="28"/>
                  </a:lnTo>
                  <a:lnTo>
                    <a:pt x="345" y="30"/>
                  </a:lnTo>
                  <a:lnTo>
                    <a:pt x="345" y="28"/>
                  </a:lnTo>
                  <a:lnTo>
                    <a:pt x="343" y="28"/>
                  </a:lnTo>
                  <a:lnTo>
                    <a:pt x="343" y="30"/>
                  </a:lnTo>
                  <a:lnTo>
                    <a:pt x="341" y="30"/>
                  </a:lnTo>
                  <a:lnTo>
                    <a:pt x="339" y="30"/>
                  </a:lnTo>
                  <a:lnTo>
                    <a:pt x="339" y="32"/>
                  </a:lnTo>
                  <a:lnTo>
                    <a:pt x="337" y="32"/>
                  </a:lnTo>
                  <a:lnTo>
                    <a:pt x="335" y="34"/>
                  </a:lnTo>
                  <a:lnTo>
                    <a:pt x="333" y="38"/>
                  </a:lnTo>
                  <a:lnTo>
                    <a:pt x="454" y="38"/>
                  </a:lnTo>
                  <a:close/>
                  <a:moveTo>
                    <a:pt x="328" y="316"/>
                  </a:moveTo>
                  <a:lnTo>
                    <a:pt x="353" y="316"/>
                  </a:lnTo>
                  <a:lnTo>
                    <a:pt x="353" y="399"/>
                  </a:lnTo>
                  <a:lnTo>
                    <a:pt x="328" y="399"/>
                  </a:lnTo>
                  <a:lnTo>
                    <a:pt x="328" y="316"/>
                  </a:lnTo>
                  <a:close/>
                  <a:moveTo>
                    <a:pt x="293" y="316"/>
                  </a:moveTo>
                  <a:lnTo>
                    <a:pt x="316" y="316"/>
                  </a:lnTo>
                  <a:lnTo>
                    <a:pt x="316" y="399"/>
                  </a:lnTo>
                  <a:lnTo>
                    <a:pt x="293" y="399"/>
                  </a:lnTo>
                  <a:lnTo>
                    <a:pt x="293" y="316"/>
                  </a:lnTo>
                  <a:close/>
                  <a:moveTo>
                    <a:pt x="257" y="316"/>
                  </a:moveTo>
                  <a:lnTo>
                    <a:pt x="280" y="316"/>
                  </a:lnTo>
                  <a:lnTo>
                    <a:pt x="280" y="399"/>
                  </a:lnTo>
                  <a:lnTo>
                    <a:pt x="257" y="399"/>
                  </a:lnTo>
                  <a:lnTo>
                    <a:pt x="257" y="316"/>
                  </a:lnTo>
                  <a:close/>
                  <a:moveTo>
                    <a:pt x="220" y="316"/>
                  </a:moveTo>
                  <a:lnTo>
                    <a:pt x="243" y="316"/>
                  </a:lnTo>
                  <a:lnTo>
                    <a:pt x="243" y="399"/>
                  </a:lnTo>
                  <a:lnTo>
                    <a:pt x="220" y="399"/>
                  </a:lnTo>
                  <a:lnTo>
                    <a:pt x="220" y="316"/>
                  </a:lnTo>
                  <a:close/>
                  <a:moveTo>
                    <a:pt x="400" y="78"/>
                  </a:moveTo>
                  <a:lnTo>
                    <a:pt x="402" y="76"/>
                  </a:lnTo>
                  <a:lnTo>
                    <a:pt x="404" y="74"/>
                  </a:lnTo>
                  <a:lnTo>
                    <a:pt x="406" y="71"/>
                  </a:lnTo>
                  <a:lnTo>
                    <a:pt x="408" y="65"/>
                  </a:lnTo>
                  <a:lnTo>
                    <a:pt x="408" y="61"/>
                  </a:lnTo>
                  <a:lnTo>
                    <a:pt x="408" y="59"/>
                  </a:lnTo>
                  <a:lnTo>
                    <a:pt x="408" y="55"/>
                  </a:lnTo>
                  <a:lnTo>
                    <a:pt x="406" y="51"/>
                  </a:lnTo>
                  <a:lnTo>
                    <a:pt x="406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2" y="44"/>
                  </a:lnTo>
                  <a:lnTo>
                    <a:pt x="399" y="44"/>
                  </a:lnTo>
                  <a:lnTo>
                    <a:pt x="395" y="44"/>
                  </a:lnTo>
                  <a:lnTo>
                    <a:pt x="393" y="44"/>
                  </a:lnTo>
                  <a:lnTo>
                    <a:pt x="391" y="44"/>
                  </a:lnTo>
                  <a:lnTo>
                    <a:pt x="389" y="44"/>
                  </a:lnTo>
                  <a:lnTo>
                    <a:pt x="385" y="46"/>
                  </a:lnTo>
                  <a:lnTo>
                    <a:pt x="383" y="48"/>
                  </a:lnTo>
                  <a:lnTo>
                    <a:pt x="381" y="50"/>
                  </a:lnTo>
                  <a:lnTo>
                    <a:pt x="379" y="53"/>
                  </a:lnTo>
                  <a:lnTo>
                    <a:pt x="379" y="51"/>
                  </a:lnTo>
                  <a:lnTo>
                    <a:pt x="377" y="50"/>
                  </a:lnTo>
                  <a:lnTo>
                    <a:pt x="374" y="48"/>
                  </a:lnTo>
                  <a:lnTo>
                    <a:pt x="370" y="48"/>
                  </a:lnTo>
                  <a:lnTo>
                    <a:pt x="368" y="50"/>
                  </a:lnTo>
                  <a:lnTo>
                    <a:pt x="368" y="51"/>
                  </a:lnTo>
                  <a:lnTo>
                    <a:pt x="366" y="53"/>
                  </a:lnTo>
                  <a:lnTo>
                    <a:pt x="364" y="53"/>
                  </a:lnTo>
                  <a:lnTo>
                    <a:pt x="362" y="53"/>
                  </a:lnTo>
                  <a:lnTo>
                    <a:pt x="362" y="55"/>
                  </a:lnTo>
                  <a:lnTo>
                    <a:pt x="360" y="53"/>
                  </a:lnTo>
                  <a:lnTo>
                    <a:pt x="356" y="51"/>
                  </a:lnTo>
                  <a:lnTo>
                    <a:pt x="354" y="51"/>
                  </a:lnTo>
                  <a:lnTo>
                    <a:pt x="353" y="53"/>
                  </a:lnTo>
                  <a:lnTo>
                    <a:pt x="351" y="55"/>
                  </a:lnTo>
                  <a:lnTo>
                    <a:pt x="349" y="55"/>
                  </a:lnTo>
                  <a:lnTo>
                    <a:pt x="347" y="55"/>
                  </a:lnTo>
                  <a:lnTo>
                    <a:pt x="345" y="55"/>
                  </a:lnTo>
                  <a:lnTo>
                    <a:pt x="345" y="57"/>
                  </a:lnTo>
                  <a:lnTo>
                    <a:pt x="343" y="57"/>
                  </a:lnTo>
                  <a:lnTo>
                    <a:pt x="341" y="57"/>
                  </a:lnTo>
                  <a:lnTo>
                    <a:pt x="339" y="59"/>
                  </a:lnTo>
                  <a:lnTo>
                    <a:pt x="339" y="61"/>
                  </a:lnTo>
                  <a:lnTo>
                    <a:pt x="337" y="61"/>
                  </a:lnTo>
                  <a:lnTo>
                    <a:pt x="337" y="59"/>
                  </a:lnTo>
                  <a:lnTo>
                    <a:pt x="335" y="57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30" y="57"/>
                  </a:lnTo>
                  <a:lnTo>
                    <a:pt x="330" y="59"/>
                  </a:lnTo>
                  <a:lnTo>
                    <a:pt x="328" y="57"/>
                  </a:lnTo>
                  <a:lnTo>
                    <a:pt x="326" y="57"/>
                  </a:lnTo>
                  <a:lnTo>
                    <a:pt x="324" y="57"/>
                  </a:lnTo>
                  <a:lnTo>
                    <a:pt x="322" y="55"/>
                  </a:lnTo>
                  <a:lnTo>
                    <a:pt x="320" y="55"/>
                  </a:lnTo>
                  <a:lnTo>
                    <a:pt x="318" y="55"/>
                  </a:lnTo>
                  <a:lnTo>
                    <a:pt x="316" y="55"/>
                  </a:lnTo>
                  <a:lnTo>
                    <a:pt x="314" y="57"/>
                  </a:lnTo>
                  <a:lnTo>
                    <a:pt x="312" y="57"/>
                  </a:lnTo>
                  <a:lnTo>
                    <a:pt x="310" y="57"/>
                  </a:lnTo>
                  <a:lnTo>
                    <a:pt x="306" y="59"/>
                  </a:lnTo>
                  <a:lnTo>
                    <a:pt x="306" y="61"/>
                  </a:lnTo>
                  <a:lnTo>
                    <a:pt x="305" y="65"/>
                  </a:lnTo>
                  <a:lnTo>
                    <a:pt x="303" y="67"/>
                  </a:lnTo>
                  <a:lnTo>
                    <a:pt x="301" y="65"/>
                  </a:lnTo>
                  <a:lnTo>
                    <a:pt x="299" y="65"/>
                  </a:lnTo>
                  <a:lnTo>
                    <a:pt x="297" y="65"/>
                  </a:lnTo>
                  <a:lnTo>
                    <a:pt x="295" y="63"/>
                  </a:lnTo>
                  <a:lnTo>
                    <a:pt x="291" y="63"/>
                  </a:lnTo>
                  <a:lnTo>
                    <a:pt x="289" y="65"/>
                  </a:lnTo>
                  <a:lnTo>
                    <a:pt x="289" y="63"/>
                  </a:lnTo>
                  <a:lnTo>
                    <a:pt x="287" y="63"/>
                  </a:lnTo>
                  <a:lnTo>
                    <a:pt x="285" y="65"/>
                  </a:lnTo>
                  <a:lnTo>
                    <a:pt x="285" y="67"/>
                  </a:lnTo>
                  <a:lnTo>
                    <a:pt x="283" y="67"/>
                  </a:lnTo>
                  <a:lnTo>
                    <a:pt x="282" y="67"/>
                  </a:lnTo>
                  <a:lnTo>
                    <a:pt x="280" y="67"/>
                  </a:lnTo>
                  <a:lnTo>
                    <a:pt x="280" y="69"/>
                  </a:lnTo>
                  <a:lnTo>
                    <a:pt x="280" y="71"/>
                  </a:lnTo>
                  <a:lnTo>
                    <a:pt x="278" y="71"/>
                  </a:lnTo>
                  <a:lnTo>
                    <a:pt x="276" y="71"/>
                  </a:lnTo>
                  <a:lnTo>
                    <a:pt x="274" y="71"/>
                  </a:lnTo>
                  <a:lnTo>
                    <a:pt x="272" y="73"/>
                  </a:lnTo>
                  <a:lnTo>
                    <a:pt x="272" y="71"/>
                  </a:lnTo>
                  <a:lnTo>
                    <a:pt x="270" y="71"/>
                  </a:lnTo>
                  <a:lnTo>
                    <a:pt x="270" y="73"/>
                  </a:lnTo>
                  <a:lnTo>
                    <a:pt x="268" y="73"/>
                  </a:lnTo>
                  <a:lnTo>
                    <a:pt x="266" y="73"/>
                  </a:lnTo>
                  <a:lnTo>
                    <a:pt x="266" y="74"/>
                  </a:lnTo>
                  <a:lnTo>
                    <a:pt x="264" y="74"/>
                  </a:lnTo>
                  <a:lnTo>
                    <a:pt x="262" y="74"/>
                  </a:lnTo>
                  <a:lnTo>
                    <a:pt x="262" y="76"/>
                  </a:lnTo>
                  <a:lnTo>
                    <a:pt x="260" y="78"/>
                  </a:lnTo>
                  <a:lnTo>
                    <a:pt x="400" y="78"/>
                  </a:lnTo>
                  <a:close/>
                  <a:moveTo>
                    <a:pt x="471" y="370"/>
                  </a:moveTo>
                  <a:lnTo>
                    <a:pt x="496" y="370"/>
                  </a:lnTo>
                  <a:lnTo>
                    <a:pt x="496" y="316"/>
                  </a:lnTo>
                  <a:lnTo>
                    <a:pt x="471" y="316"/>
                  </a:lnTo>
                  <a:lnTo>
                    <a:pt x="471" y="370"/>
                  </a:lnTo>
                  <a:close/>
                  <a:moveTo>
                    <a:pt x="437" y="370"/>
                  </a:moveTo>
                  <a:lnTo>
                    <a:pt x="460" y="370"/>
                  </a:lnTo>
                  <a:lnTo>
                    <a:pt x="460" y="316"/>
                  </a:lnTo>
                  <a:lnTo>
                    <a:pt x="437" y="316"/>
                  </a:lnTo>
                  <a:lnTo>
                    <a:pt x="437" y="370"/>
                  </a:lnTo>
                  <a:close/>
                  <a:moveTo>
                    <a:pt x="400" y="370"/>
                  </a:moveTo>
                  <a:lnTo>
                    <a:pt x="424" y="370"/>
                  </a:lnTo>
                  <a:lnTo>
                    <a:pt x="424" y="316"/>
                  </a:lnTo>
                  <a:lnTo>
                    <a:pt x="400" y="316"/>
                  </a:lnTo>
                  <a:lnTo>
                    <a:pt x="400" y="3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0" name="Freeform 72">
              <a:extLst>
                <a:ext uri="{FF2B5EF4-FFF2-40B4-BE49-F238E27FC236}">
                  <a16:creationId xmlns:a16="http://schemas.microsoft.com/office/drawing/2014/main" id="{70E30755-8025-40A0-B7D4-20125F5D09F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572001" y="2321419"/>
              <a:ext cx="319516" cy="252000"/>
            </a:xfrm>
            <a:custGeom>
              <a:avLst/>
              <a:gdLst>
                <a:gd name="T0" fmla="*/ 67 w 521"/>
                <a:gd name="T1" fmla="*/ 160 h 412"/>
                <a:gd name="T2" fmla="*/ 124 w 521"/>
                <a:gd name="T3" fmla="*/ 118 h 412"/>
                <a:gd name="T4" fmla="*/ 224 w 521"/>
                <a:gd name="T5" fmla="*/ 281 h 412"/>
                <a:gd name="T6" fmla="*/ 376 w 521"/>
                <a:gd name="T7" fmla="*/ 79 h 412"/>
                <a:gd name="T8" fmla="*/ 481 w 521"/>
                <a:gd name="T9" fmla="*/ 345 h 412"/>
                <a:gd name="T10" fmla="*/ 44 w 521"/>
                <a:gd name="T11" fmla="*/ 345 h 412"/>
                <a:gd name="T12" fmla="*/ 93 w 521"/>
                <a:gd name="T13" fmla="*/ 137 h 412"/>
                <a:gd name="T14" fmla="*/ 94 w 521"/>
                <a:gd name="T15" fmla="*/ 141 h 412"/>
                <a:gd name="T16" fmla="*/ 112 w 521"/>
                <a:gd name="T17" fmla="*/ 118 h 412"/>
                <a:gd name="T18" fmla="*/ 112 w 521"/>
                <a:gd name="T19" fmla="*/ 194 h 412"/>
                <a:gd name="T20" fmla="*/ 112 w 521"/>
                <a:gd name="T21" fmla="*/ 188 h 412"/>
                <a:gd name="T22" fmla="*/ 25 w 521"/>
                <a:gd name="T23" fmla="*/ 165 h 412"/>
                <a:gd name="T24" fmla="*/ 15 w 521"/>
                <a:gd name="T25" fmla="*/ 209 h 412"/>
                <a:gd name="T26" fmla="*/ 73 w 521"/>
                <a:gd name="T27" fmla="*/ 99 h 412"/>
                <a:gd name="T28" fmla="*/ 83 w 521"/>
                <a:gd name="T29" fmla="*/ 100 h 412"/>
                <a:gd name="T30" fmla="*/ 110 w 521"/>
                <a:gd name="T31" fmla="*/ 111 h 412"/>
                <a:gd name="T32" fmla="*/ 122 w 521"/>
                <a:gd name="T33" fmla="*/ 196 h 412"/>
                <a:gd name="T34" fmla="*/ 26 w 521"/>
                <a:gd name="T35" fmla="*/ 196 h 412"/>
                <a:gd name="T36" fmla="*/ 43 w 521"/>
                <a:gd name="T37" fmla="*/ 337 h 412"/>
                <a:gd name="T38" fmla="*/ 128 w 521"/>
                <a:gd name="T39" fmla="*/ 304 h 412"/>
                <a:gd name="T40" fmla="*/ 135 w 521"/>
                <a:gd name="T41" fmla="*/ 283 h 412"/>
                <a:gd name="T42" fmla="*/ 126 w 521"/>
                <a:gd name="T43" fmla="*/ 262 h 412"/>
                <a:gd name="T44" fmla="*/ 188 w 521"/>
                <a:gd name="T45" fmla="*/ 209 h 412"/>
                <a:gd name="T46" fmla="*/ 64 w 521"/>
                <a:gd name="T47" fmla="*/ 250 h 412"/>
                <a:gd name="T48" fmla="*/ 425 w 521"/>
                <a:gd name="T49" fmla="*/ 28 h 412"/>
                <a:gd name="T50" fmla="*/ 421 w 521"/>
                <a:gd name="T51" fmla="*/ 2 h 412"/>
                <a:gd name="T52" fmla="*/ 406 w 521"/>
                <a:gd name="T53" fmla="*/ 5 h 412"/>
                <a:gd name="T54" fmla="*/ 396 w 521"/>
                <a:gd name="T55" fmla="*/ 5 h 412"/>
                <a:gd name="T56" fmla="*/ 390 w 521"/>
                <a:gd name="T57" fmla="*/ 9 h 412"/>
                <a:gd name="T58" fmla="*/ 378 w 521"/>
                <a:gd name="T59" fmla="*/ 11 h 412"/>
                <a:gd name="T60" fmla="*/ 370 w 521"/>
                <a:gd name="T61" fmla="*/ 17 h 412"/>
                <a:gd name="T62" fmla="*/ 363 w 521"/>
                <a:gd name="T63" fmla="*/ 15 h 412"/>
                <a:gd name="T64" fmla="*/ 352 w 521"/>
                <a:gd name="T65" fmla="*/ 13 h 412"/>
                <a:gd name="T66" fmla="*/ 344 w 521"/>
                <a:gd name="T67" fmla="*/ 23 h 412"/>
                <a:gd name="T68" fmla="*/ 338 w 521"/>
                <a:gd name="T69" fmla="*/ 21 h 412"/>
                <a:gd name="T70" fmla="*/ 329 w 521"/>
                <a:gd name="T71" fmla="*/ 25 h 412"/>
                <a:gd name="T72" fmla="*/ 324 w 521"/>
                <a:gd name="T73" fmla="*/ 30 h 412"/>
                <a:gd name="T74" fmla="*/ 318 w 521"/>
                <a:gd name="T75" fmla="*/ 28 h 412"/>
                <a:gd name="T76" fmla="*/ 314 w 521"/>
                <a:gd name="T77" fmla="*/ 32 h 412"/>
                <a:gd name="T78" fmla="*/ 419 w 521"/>
                <a:gd name="T79" fmla="*/ 34 h 412"/>
                <a:gd name="T80" fmla="*/ 291 w 521"/>
                <a:gd name="T81" fmla="*/ 370 h 412"/>
                <a:gd name="T82" fmla="*/ 205 w 521"/>
                <a:gd name="T83" fmla="*/ 294 h 412"/>
                <a:gd name="T84" fmla="*/ 376 w 521"/>
                <a:gd name="T85" fmla="*/ 66 h 412"/>
                <a:gd name="T86" fmla="*/ 374 w 521"/>
                <a:gd name="T87" fmla="*/ 41 h 412"/>
                <a:gd name="T88" fmla="*/ 353 w 521"/>
                <a:gd name="T89" fmla="*/ 43 h 412"/>
                <a:gd name="T90" fmla="*/ 341 w 521"/>
                <a:gd name="T91" fmla="*/ 45 h 412"/>
                <a:gd name="T92" fmla="*/ 334 w 521"/>
                <a:gd name="T93" fmla="*/ 48 h 412"/>
                <a:gd name="T94" fmla="*/ 322 w 521"/>
                <a:gd name="T95" fmla="*/ 50 h 412"/>
                <a:gd name="T96" fmla="*/ 312 w 521"/>
                <a:gd name="T97" fmla="*/ 56 h 412"/>
                <a:gd name="T98" fmla="*/ 303 w 521"/>
                <a:gd name="T99" fmla="*/ 52 h 412"/>
                <a:gd name="T100" fmla="*/ 291 w 521"/>
                <a:gd name="T101" fmla="*/ 50 h 412"/>
                <a:gd name="T102" fmla="*/ 282 w 521"/>
                <a:gd name="T103" fmla="*/ 60 h 412"/>
                <a:gd name="T104" fmla="*/ 274 w 521"/>
                <a:gd name="T105" fmla="*/ 58 h 412"/>
                <a:gd name="T106" fmla="*/ 265 w 521"/>
                <a:gd name="T107" fmla="*/ 62 h 412"/>
                <a:gd name="T108" fmla="*/ 258 w 521"/>
                <a:gd name="T109" fmla="*/ 66 h 412"/>
                <a:gd name="T110" fmla="*/ 252 w 521"/>
                <a:gd name="T111" fmla="*/ 66 h 412"/>
                <a:gd name="T112" fmla="*/ 246 w 521"/>
                <a:gd name="T113" fmla="*/ 69 h 412"/>
                <a:gd name="T114" fmla="*/ 370 w 521"/>
                <a:gd name="T115" fmla="*/ 73 h 412"/>
                <a:gd name="T116" fmla="*/ 425 w 521"/>
                <a:gd name="T117" fmla="*/ 294 h 41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21"/>
                <a:gd name="T178" fmla="*/ 0 h 412"/>
                <a:gd name="T179" fmla="*/ 521 w 521"/>
                <a:gd name="T180" fmla="*/ 412 h 41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21" h="412">
                  <a:moveTo>
                    <a:pt x="364" y="316"/>
                  </a:moveTo>
                  <a:lnTo>
                    <a:pt x="387" y="316"/>
                  </a:lnTo>
                  <a:lnTo>
                    <a:pt x="387" y="399"/>
                  </a:lnTo>
                  <a:lnTo>
                    <a:pt x="364" y="399"/>
                  </a:lnTo>
                  <a:lnTo>
                    <a:pt x="364" y="316"/>
                  </a:lnTo>
                  <a:close/>
                  <a:moveTo>
                    <a:pt x="71" y="218"/>
                  </a:moveTo>
                  <a:lnTo>
                    <a:pt x="0" y="218"/>
                  </a:lnTo>
                  <a:lnTo>
                    <a:pt x="72" y="170"/>
                  </a:lnTo>
                  <a:lnTo>
                    <a:pt x="72" y="128"/>
                  </a:lnTo>
                  <a:lnTo>
                    <a:pt x="21" y="128"/>
                  </a:lnTo>
                  <a:lnTo>
                    <a:pt x="82" y="98"/>
                  </a:lnTo>
                  <a:lnTo>
                    <a:pt x="103" y="28"/>
                  </a:lnTo>
                  <a:lnTo>
                    <a:pt x="124" y="98"/>
                  </a:lnTo>
                  <a:lnTo>
                    <a:pt x="184" y="128"/>
                  </a:lnTo>
                  <a:lnTo>
                    <a:pt x="134" y="128"/>
                  </a:lnTo>
                  <a:lnTo>
                    <a:pt x="134" y="170"/>
                  </a:lnTo>
                  <a:lnTo>
                    <a:pt x="207" y="218"/>
                  </a:lnTo>
                  <a:lnTo>
                    <a:pt x="136" y="218"/>
                  </a:lnTo>
                  <a:lnTo>
                    <a:pt x="172" y="370"/>
                  </a:lnTo>
                  <a:lnTo>
                    <a:pt x="174" y="370"/>
                  </a:lnTo>
                  <a:lnTo>
                    <a:pt x="174" y="301"/>
                  </a:lnTo>
                  <a:lnTo>
                    <a:pt x="243" y="301"/>
                  </a:lnTo>
                  <a:lnTo>
                    <a:pt x="243" y="263"/>
                  </a:lnTo>
                  <a:lnTo>
                    <a:pt x="330" y="263"/>
                  </a:lnTo>
                  <a:lnTo>
                    <a:pt x="335" y="84"/>
                  </a:lnTo>
                  <a:lnTo>
                    <a:pt x="356" y="84"/>
                  </a:lnTo>
                  <a:lnTo>
                    <a:pt x="364" y="263"/>
                  </a:lnTo>
                  <a:lnTo>
                    <a:pt x="379" y="263"/>
                  </a:lnTo>
                  <a:lnTo>
                    <a:pt x="385" y="84"/>
                  </a:lnTo>
                  <a:lnTo>
                    <a:pt x="406" y="84"/>
                  </a:lnTo>
                  <a:lnTo>
                    <a:pt x="414" y="263"/>
                  </a:lnTo>
                  <a:lnTo>
                    <a:pt x="431" y="263"/>
                  </a:lnTo>
                  <a:lnTo>
                    <a:pt x="439" y="44"/>
                  </a:lnTo>
                  <a:lnTo>
                    <a:pt x="460" y="44"/>
                  </a:lnTo>
                  <a:lnTo>
                    <a:pt x="466" y="263"/>
                  </a:lnTo>
                  <a:lnTo>
                    <a:pt x="506" y="263"/>
                  </a:lnTo>
                  <a:lnTo>
                    <a:pt x="506" y="370"/>
                  </a:lnTo>
                  <a:lnTo>
                    <a:pt x="521" y="370"/>
                  </a:lnTo>
                  <a:lnTo>
                    <a:pt x="521" y="412"/>
                  </a:lnTo>
                  <a:lnTo>
                    <a:pt x="23" y="412"/>
                  </a:lnTo>
                  <a:lnTo>
                    <a:pt x="23" y="370"/>
                  </a:lnTo>
                  <a:lnTo>
                    <a:pt x="36" y="370"/>
                  </a:lnTo>
                  <a:lnTo>
                    <a:pt x="71" y="218"/>
                  </a:lnTo>
                  <a:close/>
                  <a:moveTo>
                    <a:pt x="161" y="370"/>
                  </a:moveTo>
                  <a:lnTo>
                    <a:pt x="103" y="282"/>
                  </a:lnTo>
                  <a:lnTo>
                    <a:pt x="49" y="370"/>
                  </a:lnTo>
                  <a:lnTo>
                    <a:pt x="161" y="370"/>
                  </a:lnTo>
                  <a:close/>
                  <a:moveTo>
                    <a:pt x="136" y="270"/>
                  </a:moveTo>
                  <a:lnTo>
                    <a:pt x="138" y="270"/>
                  </a:lnTo>
                  <a:lnTo>
                    <a:pt x="124" y="222"/>
                  </a:lnTo>
                  <a:lnTo>
                    <a:pt x="105" y="241"/>
                  </a:lnTo>
                  <a:lnTo>
                    <a:pt x="136" y="270"/>
                  </a:lnTo>
                  <a:close/>
                  <a:moveTo>
                    <a:pt x="82" y="134"/>
                  </a:moveTo>
                  <a:lnTo>
                    <a:pt x="99" y="147"/>
                  </a:lnTo>
                  <a:lnTo>
                    <a:pt x="82" y="161"/>
                  </a:lnTo>
                  <a:lnTo>
                    <a:pt x="82" y="134"/>
                  </a:lnTo>
                  <a:close/>
                  <a:moveTo>
                    <a:pt x="101" y="151"/>
                  </a:moveTo>
                  <a:lnTo>
                    <a:pt x="122" y="167"/>
                  </a:lnTo>
                  <a:lnTo>
                    <a:pt x="122" y="169"/>
                  </a:lnTo>
                  <a:lnTo>
                    <a:pt x="82" y="169"/>
                  </a:lnTo>
                  <a:lnTo>
                    <a:pt x="82" y="167"/>
                  </a:lnTo>
                  <a:lnTo>
                    <a:pt x="101" y="151"/>
                  </a:lnTo>
                  <a:close/>
                  <a:moveTo>
                    <a:pt x="122" y="161"/>
                  </a:moveTo>
                  <a:lnTo>
                    <a:pt x="105" y="147"/>
                  </a:lnTo>
                  <a:lnTo>
                    <a:pt x="122" y="134"/>
                  </a:lnTo>
                  <a:lnTo>
                    <a:pt x="122" y="161"/>
                  </a:lnTo>
                  <a:close/>
                  <a:moveTo>
                    <a:pt x="101" y="144"/>
                  </a:moveTo>
                  <a:lnTo>
                    <a:pt x="82" y="128"/>
                  </a:lnTo>
                  <a:lnTo>
                    <a:pt x="122" y="128"/>
                  </a:lnTo>
                  <a:lnTo>
                    <a:pt x="101" y="144"/>
                  </a:lnTo>
                  <a:close/>
                  <a:moveTo>
                    <a:pt x="82" y="178"/>
                  </a:moveTo>
                  <a:lnTo>
                    <a:pt x="99" y="190"/>
                  </a:lnTo>
                  <a:lnTo>
                    <a:pt x="82" y="205"/>
                  </a:lnTo>
                  <a:lnTo>
                    <a:pt x="82" y="178"/>
                  </a:lnTo>
                  <a:close/>
                  <a:moveTo>
                    <a:pt x="101" y="193"/>
                  </a:moveTo>
                  <a:lnTo>
                    <a:pt x="122" y="209"/>
                  </a:lnTo>
                  <a:lnTo>
                    <a:pt x="122" y="211"/>
                  </a:lnTo>
                  <a:lnTo>
                    <a:pt x="82" y="211"/>
                  </a:lnTo>
                  <a:lnTo>
                    <a:pt x="101" y="193"/>
                  </a:lnTo>
                  <a:close/>
                  <a:moveTo>
                    <a:pt x="122" y="203"/>
                  </a:moveTo>
                  <a:lnTo>
                    <a:pt x="105" y="190"/>
                  </a:lnTo>
                  <a:lnTo>
                    <a:pt x="122" y="178"/>
                  </a:lnTo>
                  <a:lnTo>
                    <a:pt x="122" y="203"/>
                  </a:lnTo>
                  <a:close/>
                  <a:moveTo>
                    <a:pt x="101" y="188"/>
                  </a:moveTo>
                  <a:lnTo>
                    <a:pt x="90" y="178"/>
                  </a:lnTo>
                  <a:lnTo>
                    <a:pt x="115" y="178"/>
                  </a:lnTo>
                  <a:lnTo>
                    <a:pt x="101" y="188"/>
                  </a:lnTo>
                  <a:close/>
                  <a:moveTo>
                    <a:pt x="25" y="136"/>
                  </a:moveTo>
                  <a:lnTo>
                    <a:pt x="38" y="136"/>
                  </a:lnTo>
                  <a:lnTo>
                    <a:pt x="38" y="178"/>
                  </a:lnTo>
                  <a:lnTo>
                    <a:pt x="25" y="178"/>
                  </a:lnTo>
                  <a:lnTo>
                    <a:pt x="25" y="136"/>
                  </a:lnTo>
                  <a:close/>
                  <a:moveTo>
                    <a:pt x="166" y="136"/>
                  </a:moveTo>
                  <a:lnTo>
                    <a:pt x="180" y="136"/>
                  </a:lnTo>
                  <a:lnTo>
                    <a:pt x="180" y="178"/>
                  </a:lnTo>
                  <a:lnTo>
                    <a:pt x="166" y="178"/>
                  </a:lnTo>
                  <a:lnTo>
                    <a:pt x="166" y="136"/>
                  </a:lnTo>
                  <a:close/>
                  <a:moveTo>
                    <a:pt x="2" y="224"/>
                  </a:moveTo>
                  <a:lnTo>
                    <a:pt x="15" y="224"/>
                  </a:lnTo>
                  <a:lnTo>
                    <a:pt x="15" y="266"/>
                  </a:lnTo>
                  <a:lnTo>
                    <a:pt x="2" y="266"/>
                  </a:lnTo>
                  <a:lnTo>
                    <a:pt x="2" y="224"/>
                  </a:lnTo>
                  <a:close/>
                  <a:moveTo>
                    <a:pt x="132" y="121"/>
                  </a:moveTo>
                  <a:lnTo>
                    <a:pt x="126" y="105"/>
                  </a:lnTo>
                  <a:lnTo>
                    <a:pt x="153" y="121"/>
                  </a:lnTo>
                  <a:lnTo>
                    <a:pt x="132" y="121"/>
                  </a:lnTo>
                  <a:close/>
                  <a:moveTo>
                    <a:pt x="78" y="105"/>
                  </a:moveTo>
                  <a:lnTo>
                    <a:pt x="72" y="121"/>
                  </a:lnTo>
                  <a:lnTo>
                    <a:pt x="49" y="121"/>
                  </a:lnTo>
                  <a:lnTo>
                    <a:pt x="78" y="105"/>
                  </a:lnTo>
                  <a:close/>
                  <a:moveTo>
                    <a:pt x="92" y="96"/>
                  </a:moveTo>
                  <a:lnTo>
                    <a:pt x="113" y="96"/>
                  </a:lnTo>
                  <a:lnTo>
                    <a:pt x="101" y="65"/>
                  </a:lnTo>
                  <a:lnTo>
                    <a:pt x="92" y="96"/>
                  </a:lnTo>
                  <a:close/>
                  <a:moveTo>
                    <a:pt x="88" y="107"/>
                  </a:moveTo>
                  <a:lnTo>
                    <a:pt x="97" y="113"/>
                  </a:lnTo>
                  <a:lnTo>
                    <a:pt x="84" y="121"/>
                  </a:lnTo>
                  <a:lnTo>
                    <a:pt x="88" y="107"/>
                  </a:lnTo>
                  <a:close/>
                  <a:moveTo>
                    <a:pt x="101" y="115"/>
                  </a:moveTo>
                  <a:lnTo>
                    <a:pt x="113" y="121"/>
                  </a:lnTo>
                  <a:lnTo>
                    <a:pt x="92" y="121"/>
                  </a:lnTo>
                  <a:lnTo>
                    <a:pt x="101" y="115"/>
                  </a:lnTo>
                  <a:close/>
                  <a:moveTo>
                    <a:pt x="120" y="121"/>
                  </a:moveTo>
                  <a:lnTo>
                    <a:pt x="107" y="113"/>
                  </a:lnTo>
                  <a:lnTo>
                    <a:pt x="115" y="107"/>
                  </a:lnTo>
                  <a:lnTo>
                    <a:pt x="120" y="121"/>
                  </a:lnTo>
                  <a:close/>
                  <a:moveTo>
                    <a:pt x="101" y="109"/>
                  </a:moveTo>
                  <a:lnTo>
                    <a:pt x="92" y="103"/>
                  </a:lnTo>
                  <a:lnTo>
                    <a:pt x="113" y="103"/>
                  </a:lnTo>
                  <a:lnTo>
                    <a:pt x="101" y="109"/>
                  </a:lnTo>
                  <a:close/>
                  <a:moveTo>
                    <a:pt x="132" y="211"/>
                  </a:moveTo>
                  <a:lnTo>
                    <a:pt x="132" y="209"/>
                  </a:lnTo>
                  <a:lnTo>
                    <a:pt x="132" y="180"/>
                  </a:lnTo>
                  <a:lnTo>
                    <a:pt x="180" y="211"/>
                  </a:lnTo>
                  <a:lnTo>
                    <a:pt x="132" y="211"/>
                  </a:lnTo>
                  <a:close/>
                  <a:moveTo>
                    <a:pt x="72" y="178"/>
                  </a:moveTo>
                  <a:lnTo>
                    <a:pt x="72" y="209"/>
                  </a:lnTo>
                  <a:lnTo>
                    <a:pt x="71" y="211"/>
                  </a:lnTo>
                  <a:lnTo>
                    <a:pt x="26" y="211"/>
                  </a:lnTo>
                  <a:lnTo>
                    <a:pt x="72" y="178"/>
                  </a:lnTo>
                  <a:close/>
                  <a:moveTo>
                    <a:pt x="122" y="218"/>
                  </a:moveTo>
                  <a:lnTo>
                    <a:pt x="82" y="218"/>
                  </a:lnTo>
                  <a:lnTo>
                    <a:pt x="103" y="238"/>
                  </a:lnTo>
                  <a:lnTo>
                    <a:pt x="122" y="218"/>
                  </a:lnTo>
                  <a:close/>
                  <a:moveTo>
                    <a:pt x="57" y="316"/>
                  </a:moveTo>
                  <a:lnTo>
                    <a:pt x="67" y="330"/>
                  </a:lnTo>
                  <a:lnTo>
                    <a:pt x="48" y="362"/>
                  </a:lnTo>
                  <a:lnTo>
                    <a:pt x="57" y="316"/>
                  </a:lnTo>
                  <a:close/>
                  <a:moveTo>
                    <a:pt x="71" y="326"/>
                  </a:moveTo>
                  <a:lnTo>
                    <a:pt x="59" y="311"/>
                  </a:lnTo>
                  <a:lnTo>
                    <a:pt x="78" y="311"/>
                  </a:lnTo>
                  <a:lnTo>
                    <a:pt x="71" y="326"/>
                  </a:lnTo>
                  <a:close/>
                  <a:moveTo>
                    <a:pt x="147" y="314"/>
                  </a:moveTo>
                  <a:lnTo>
                    <a:pt x="138" y="328"/>
                  </a:lnTo>
                  <a:lnTo>
                    <a:pt x="161" y="362"/>
                  </a:lnTo>
                  <a:lnTo>
                    <a:pt x="147" y="314"/>
                  </a:lnTo>
                  <a:close/>
                  <a:moveTo>
                    <a:pt x="136" y="324"/>
                  </a:moveTo>
                  <a:lnTo>
                    <a:pt x="145" y="311"/>
                  </a:lnTo>
                  <a:lnTo>
                    <a:pt x="126" y="311"/>
                  </a:lnTo>
                  <a:lnTo>
                    <a:pt x="136" y="324"/>
                  </a:lnTo>
                  <a:close/>
                  <a:moveTo>
                    <a:pt x="126" y="303"/>
                  </a:moveTo>
                  <a:lnTo>
                    <a:pt x="145" y="303"/>
                  </a:lnTo>
                  <a:lnTo>
                    <a:pt x="140" y="284"/>
                  </a:lnTo>
                  <a:lnTo>
                    <a:pt x="126" y="303"/>
                  </a:lnTo>
                  <a:close/>
                  <a:moveTo>
                    <a:pt x="61" y="303"/>
                  </a:moveTo>
                  <a:lnTo>
                    <a:pt x="76" y="303"/>
                  </a:lnTo>
                  <a:lnTo>
                    <a:pt x="65" y="286"/>
                  </a:lnTo>
                  <a:lnTo>
                    <a:pt x="61" y="303"/>
                  </a:lnTo>
                  <a:close/>
                  <a:moveTo>
                    <a:pt x="120" y="301"/>
                  </a:moveTo>
                  <a:lnTo>
                    <a:pt x="136" y="282"/>
                  </a:lnTo>
                  <a:lnTo>
                    <a:pt x="107" y="282"/>
                  </a:lnTo>
                  <a:lnTo>
                    <a:pt x="120" y="301"/>
                  </a:lnTo>
                  <a:close/>
                  <a:moveTo>
                    <a:pt x="82" y="303"/>
                  </a:moveTo>
                  <a:lnTo>
                    <a:pt x="67" y="282"/>
                  </a:lnTo>
                  <a:lnTo>
                    <a:pt x="97" y="282"/>
                  </a:lnTo>
                  <a:lnTo>
                    <a:pt x="82" y="303"/>
                  </a:lnTo>
                  <a:close/>
                  <a:moveTo>
                    <a:pt x="189" y="224"/>
                  </a:moveTo>
                  <a:lnTo>
                    <a:pt x="203" y="224"/>
                  </a:lnTo>
                  <a:lnTo>
                    <a:pt x="203" y="266"/>
                  </a:lnTo>
                  <a:lnTo>
                    <a:pt x="189" y="266"/>
                  </a:lnTo>
                  <a:lnTo>
                    <a:pt x="189" y="224"/>
                  </a:lnTo>
                  <a:close/>
                  <a:moveTo>
                    <a:pt x="69" y="270"/>
                  </a:moveTo>
                  <a:lnTo>
                    <a:pt x="69" y="270"/>
                  </a:lnTo>
                  <a:lnTo>
                    <a:pt x="99" y="241"/>
                  </a:lnTo>
                  <a:lnTo>
                    <a:pt x="78" y="220"/>
                  </a:lnTo>
                  <a:lnTo>
                    <a:pt x="69" y="270"/>
                  </a:lnTo>
                  <a:close/>
                  <a:moveTo>
                    <a:pt x="76" y="270"/>
                  </a:moveTo>
                  <a:lnTo>
                    <a:pt x="130" y="270"/>
                  </a:lnTo>
                  <a:lnTo>
                    <a:pt x="103" y="243"/>
                  </a:lnTo>
                  <a:lnTo>
                    <a:pt x="76" y="270"/>
                  </a:lnTo>
                  <a:close/>
                  <a:moveTo>
                    <a:pt x="454" y="38"/>
                  </a:moveTo>
                  <a:lnTo>
                    <a:pt x="456" y="36"/>
                  </a:lnTo>
                  <a:lnTo>
                    <a:pt x="458" y="32"/>
                  </a:lnTo>
                  <a:lnTo>
                    <a:pt x="460" y="28"/>
                  </a:lnTo>
                  <a:lnTo>
                    <a:pt x="460" y="23"/>
                  </a:lnTo>
                  <a:lnTo>
                    <a:pt x="460" y="19"/>
                  </a:lnTo>
                  <a:lnTo>
                    <a:pt x="460" y="17"/>
                  </a:lnTo>
                  <a:lnTo>
                    <a:pt x="460" y="13"/>
                  </a:lnTo>
                  <a:lnTo>
                    <a:pt x="460" y="9"/>
                  </a:lnTo>
                  <a:lnTo>
                    <a:pt x="458" y="5"/>
                  </a:lnTo>
                  <a:lnTo>
                    <a:pt x="458" y="3"/>
                  </a:lnTo>
                  <a:lnTo>
                    <a:pt x="456" y="2"/>
                  </a:lnTo>
                  <a:lnTo>
                    <a:pt x="454" y="0"/>
                  </a:lnTo>
                  <a:lnTo>
                    <a:pt x="452" y="0"/>
                  </a:lnTo>
                  <a:lnTo>
                    <a:pt x="450" y="0"/>
                  </a:lnTo>
                  <a:lnTo>
                    <a:pt x="448" y="0"/>
                  </a:lnTo>
                  <a:lnTo>
                    <a:pt x="445" y="0"/>
                  </a:lnTo>
                  <a:lnTo>
                    <a:pt x="443" y="0"/>
                  </a:lnTo>
                  <a:lnTo>
                    <a:pt x="441" y="2"/>
                  </a:lnTo>
                  <a:lnTo>
                    <a:pt x="439" y="5"/>
                  </a:lnTo>
                  <a:lnTo>
                    <a:pt x="437" y="7"/>
                  </a:lnTo>
                  <a:lnTo>
                    <a:pt x="437" y="9"/>
                  </a:lnTo>
                  <a:lnTo>
                    <a:pt x="435" y="7"/>
                  </a:lnTo>
                  <a:lnTo>
                    <a:pt x="435" y="5"/>
                  </a:lnTo>
                  <a:lnTo>
                    <a:pt x="433" y="5"/>
                  </a:lnTo>
                  <a:lnTo>
                    <a:pt x="431" y="3"/>
                  </a:lnTo>
                  <a:lnTo>
                    <a:pt x="429" y="5"/>
                  </a:lnTo>
                  <a:lnTo>
                    <a:pt x="427" y="5"/>
                  </a:lnTo>
                  <a:lnTo>
                    <a:pt x="425" y="7"/>
                  </a:lnTo>
                  <a:lnTo>
                    <a:pt x="424" y="9"/>
                  </a:lnTo>
                  <a:lnTo>
                    <a:pt x="424" y="11"/>
                  </a:lnTo>
                  <a:lnTo>
                    <a:pt x="424" y="9"/>
                  </a:lnTo>
                  <a:lnTo>
                    <a:pt x="422" y="9"/>
                  </a:lnTo>
                  <a:lnTo>
                    <a:pt x="422" y="11"/>
                  </a:lnTo>
                  <a:lnTo>
                    <a:pt x="420" y="9"/>
                  </a:lnTo>
                  <a:lnTo>
                    <a:pt x="418" y="9"/>
                  </a:lnTo>
                  <a:lnTo>
                    <a:pt x="414" y="7"/>
                  </a:lnTo>
                  <a:lnTo>
                    <a:pt x="412" y="9"/>
                  </a:lnTo>
                  <a:lnTo>
                    <a:pt x="410" y="11"/>
                  </a:lnTo>
                  <a:lnTo>
                    <a:pt x="410" y="13"/>
                  </a:lnTo>
                  <a:lnTo>
                    <a:pt x="408" y="11"/>
                  </a:lnTo>
                  <a:lnTo>
                    <a:pt x="406" y="13"/>
                  </a:lnTo>
                  <a:lnTo>
                    <a:pt x="404" y="13"/>
                  </a:lnTo>
                  <a:lnTo>
                    <a:pt x="402" y="13"/>
                  </a:lnTo>
                  <a:lnTo>
                    <a:pt x="400" y="15"/>
                  </a:lnTo>
                  <a:lnTo>
                    <a:pt x="400" y="17"/>
                  </a:lnTo>
                  <a:lnTo>
                    <a:pt x="399" y="15"/>
                  </a:lnTo>
                  <a:lnTo>
                    <a:pt x="397" y="15"/>
                  </a:lnTo>
                  <a:lnTo>
                    <a:pt x="397" y="13"/>
                  </a:lnTo>
                  <a:lnTo>
                    <a:pt x="395" y="13"/>
                  </a:lnTo>
                  <a:lnTo>
                    <a:pt x="393" y="15"/>
                  </a:lnTo>
                  <a:lnTo>
                    <a:pt x="391" y="13"/>
                  </a:lnTo>
                  <a:lnTo>
                    <a:pt x="389" y="13"/>
                  </a:lnTo>
                  <a:lnTo>
                    <a:pt x="389" y="15"/>
                  </a:lnTo>
                  <a:lnTo>
                    <a:pt x="387" y="13"/>
                  </a:lnTo>
                  <a:lnTo>
                    <a:pt x="387" y="11"/>
                  </a:lnTo>
                  <a:lnTo>
                    <a:pt x="385" y="11"/>
                  </a:lnTo>
                  <a:lnTo>
                    <a:pt x="383" y="11"/>
                  </a:lnTo>
                  <a:lnTo>
                    <a:pt x="381" y="13"/>
                  </a:lnTo>
                  <a:lnTo>
                    <a:pt x="379" y="13"/>
                  </a:lnTo>
                  <a:lnTo>
                    <a:pt x="379" y="15"/>
                  </a:lnTo>
                  <a:lnTo>
                    <a:pt x="379" y="13"/>
                  </a:lnTo>
                  <a:lnTo>
                    <a:pt x="377" y="13"/>
                  </a:lnTo>
                  <a:lnTo>
                    <a:pt x="377" y="15"/>
                  </a:lnTo>
                  <a:lnTo>
                    <a:pt x="374" y="17"/>
                  </a:lnTo>
                  <a:lnTo>
                    <a:pt x="374" y="19"/>
                  </a:lnTo>
                  <a:lnTo>
                    <a:pt x="372" y="23"/>
                  </a:lnTo>
                  <a:lnTo>
                    <a:pt x="370" y="25"/>
                  </a:lnTo>
                  <a:lnTo>
                    <a:pt x="368" y="23"/>
                  </a:lnTo>
                  <a:lnTo>
                    <a:pt x="366" y="23"/>
                  </a:lnTo>
                  <a:lnTo>
                    <a:pt x="364" y="21"/>
                  </a:lnTo>
                  <a:lnTo>
                    <a:pt x="362" y="21"/>
                  </a:lnTo>
                  <a:lnTo>
                    <a:pt x="360" y="21"/>
                  </a:lnTo>
                  <a:lnTo>
                    <a:pt x="358" y="23"/>
                  </a:lnTo>
                  <a:lnTo>
                    <a:pt x="358" y="21"/>
                  </a:lnTo>
                  <a:lnTo>
                    <a:pt x="356" y="21"/>
                  </a:lnTo>
                  <a:lnTo>
                    <a:pt x="356" y="23"/>
                  </a:lnTo>
                  <a:lnTo>
                    <a:pt x="354" y="23"/>
                  </a:lnTo>
                  <a:lnTo>
                    <a:pt x="354" y="25"/>
                  </a:lnTo>
                  <a:lnTo>
                    <a:pt x="353" y="25"/>
                  </a:lnTo>
                  <a:lnTo>
                    <a:pt x="351" y="25"/>
                  </a:lnTo>
                  <a:lnTo>
                    <a:pt x="351" y="26"/>
                  </a:lnTo>
                  <a:lnTo>
                    <a:pt x="349" y="28"/>
                  </a:lnTo>
                  <a:lnTo>
                    <a:pt x="349" y="30"/>
                  </a:lnTo>
                  <a:lnTo>
                    <a:pt x="349" y="28"/>
                  </a:lnTo>
                  <a:lnTo>
                    <a:pt x="347" y="28"/>
                  </a:lnTo>
                  <a:lnTo>
                    <a:pt x="345" y="28"/>
                  </a:lnTo>
                  <a:lnTo>
                    <a:pt x="345" y="30"/>
                  </a:lnTo>
                  <a:lnTo>
                    <a:pt x="345" y="28"/>
                  </a:lnTo>
                  <a:lnTo>
                    <a:pt x="343" y="28"/>
                  </a:lnTo>
                  <a:lnTo>
                    <a:pt x="343" y="30"/>
                  </a:lnTo>
                  <a:lnTo>
                    <a:pt x="341" y="30"/>
                  </a:lnTo>
                  <a:lnTo>
                    <a:pt x="339" y="30"/>
                  </a:lnTo>
                  <a:lnTo>
                    <a:pt x="339" y="32"/>
                  </a:lnTo>
                  <a:lnTo>
                    <a:pt x="337" y="32"/>
                  </a:lnTo>
                  <a:lnTo>
                    <a:pt x="335" y="34"/>
                  </a:lnTo>
                  <a:lnTo>
                    <a:pt x="333" y="38"/>
                  </a:lnTo>
                  <a:lnTo>
                    <a:pt x="454" y="38"/>
                  </a:lnTo>
                  <a:close/>
                  <a:moveTo>
                    <a:pt x="328" y="316"/>
                  </a:moveTo>
                  <a:lnTo>
                    <a:pt x="353" y="316"/>
                  </a:lnTo>
                  <a:lnTo>
                    <a:pt x="353" y="399"/>
                  </a:lnTo>
                  <a:lnTo>
                    <a:pt x="328" y="399"/>
                  </a:lnTo>
                  <a:lnTo>
                    <a:pt x="328" y="316"/>
                  </a:lnTo>
                  <a:close/>
                  <a:moveTo>
                    <a:pt x="293" y="316"/>
                  </a:moveTo>
                  <a:lnTo>
                    <a:pt x="316" y="316"/>
                  </a:lnTo>
                  <a:lnTo>
                    <a:pt x="316" y="399"/>
                  </a:lnTo>
                  <a:lnTo>
                    <a:pt x="293" y="399"/>
                  </a:lnTo>
                  <a:lnTo>
                    <a:pt x="293" y="316"/>
                  </a:lnTo>
                  <a:close/>
                  <a:moveTo>
                    <a:pt x="257" y="316"/>
                  </a:moveTo>
                  <a:lnTo>
                    <a:pt x="280" y="316"/>
                  </a:lnTo>
                  <a:lnTo>
                    <a:pt x="280" y="399"/>
                  </a:lnTo>
                  <a:lnTo>
                    <a:pt x="257" y="399"/>
                  </a:lnTo>
                  <a:lnTo>
                    <a:pt x="257" y="316"/>
                  </a:lnTo>
                  <a:close/>
                  <a:moveTo>
                    <a:pt x="220" y="316"/>
                  </a:moveTo>
                  <a:lnTo>
                    <a:pt x="243" y="316"/>
                  </a:lnTo>
                  <a:lnTo>
                    <a:pt x="243" y="399"/>
                  </a:lnTo>
                  <a:lnTo>
                    <a:pt x="220" y="399"/>
                  </a:lnTo>
                  <a:lnTo>
                    <a:pt x="220" y="316"/>
                  </a:lnTo>
                  <a:close/>
                  <a:moveTo>
                    <a:pt x="400" y="78"/>
                  </a:moveTo>
                  <a:lnTo>
                    <a:pt x="402" y="76"/>
                  </a:lnTo>
                  <a:lnTo>
                    <a:pt x="404" y="74"/>
                  </a:lnTo>
                  <a:lnTo>
                    <a:pt x="406" y="71"/>
                  </a:lnTo>
                  <a:lnTo>
                    <a:pt x="408" y="65"/>
                  </a:lnTo>
                  <a:lnTo>
                    <a:pt x="408" y="61"/>
                  </a:lnTo>
                  <a:lnTo>
                    <a:pt x="408" y="59"/>
                  </a:lnTo>
                  <a:lnTo>
                    <a:pt x="408" y="55"/>
                  </a:lnTo>
                  <a:lnTo>
                    <a:pt x="406" y="51"/>
                  </a:lnTo>
                  <a:lnTo>
                    <a:pt x="406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2" y="44"/>
                  </a:lnTo>
                  <a:lnTo>
                    <a:pt x="399" y="44"/>
                  </a:lnTo>
                  <a:lnTo>
                    <a:pt x="395" y="44"/>
                  </a:lnTo>
                  <a:lnTo>
                    <a:pt x="393" y="44"/>
                  </a:lnTo>
                  <a:lnTo>
                    <a:pt x="391" y="44"/>
                  </a:lnTo>
                  <a:lnTo>
                    <a:pt x="389" y="44"/>
                  </a:lnTo>
                  <a:lnTo>
                    <a:pt x="385" y="46"/>
                  </a:lnTo>
                  <a:lnTo>
                    <a:pt x="383" y="48"/>
                  </a:lnTo>
                  <a:lnTo>
                    <a:pt x="381" y="50"/>
                  </a:lnTo>
                  <a:lnTo>
                    <a:pt x="379" y="53"/>
                  </a:lnTo>
                  <a:lnTo>
                    <a:pt x="379" y="51"/>
                  </a:lnTo>
                  <a:lnTo>
                    <a:pt x="377" y="50"/>
                  </a:lnTo>
                  <a:lnTo>
                    <a:pt x="374" y="48"/>
                  </a:lnTo>
                  <a:lnTo>
                    <a:pt x="370" y="48"/>
                  </a:lnTo>
                  <a:lnTo>
                    <a:pt x="368" y="50"/>
                  </a:lnTo>
                  <a:lnTo>
                    <a:pt x="368" y="51"/>
                  </a:lnTo>
                  <a:lnTo>
                    <a:pt x="366" y="53"/>
                  </a:lnTo>
                  <a:lnTo>
                    <a:pt x="364" y="53"/>
                  </a:lnTo>
                  <a:lnTo>
                    <a:pt x="362" y="53"/>
                  </a:lnTo>
                  <a:lnTo>
                    <a:pt x="362" y="55"/>
                  </a:lnTo>
                  <a:lnTo>
                    <a:pt x="360" y="53"/>
                  </a:lnTo>
                  <a:lnTo>
                    <a:pt x="356" y="51"/>
                  </a:lnTo>
                  <a:lnTo>
                    <a:pt x="354" y="51"/>
                  </a:lnTo>
                  <a:lnTo>
                    <a:pt x="353" y="53"/>
                  </a:lnTo>
                  <a:lnTo>
                    <a:pt x="351" y="55"/>
                  </a:lnTo>
                  <a:lnTo>
                    <a:pt x="349" y="55"/>
                  </a:lnTo>
                  <a:lnTo>
                    <a:pt x="347" y="55"/>
                  </a:lnTo>
                  <a:lnTo>
                    <a:pt x="345" y="55"/>
                  </a:lnTo>
                  <a:lnTo>
                    <a:pt x="345" y="57"/>
                  </a:lnTo>
                  <a:lnTo>
                    <a:pt x="343" y="57"/>
                  </a:lnTo>
                  <a:lnTo>
                    <a:pt x="341" y="57"/>
                  </a:lnTo>
                  <a:lnTo>
                    <a:pt x="339" y="59"/>
                  </a:lnTo>
                  <a:lnTo>
                    <a:pt x="339" y="61"/>
                  </a:lnTo>
                  <a:lnTo>
                    <a:pt x="337" y="61"/>
                  </a:lnTo>
                  <a:lnTo>
                    <a:pt x="337" y="59"/>
                  </a:lnTo>
                  <a:lnTo>
                    <a:pt x="335" y="57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30" y="57"/>
                  </a:lnTo>
                  <a:lnTo>
                    <a:pt x="330" y="59"/>
                  </a:lnTo>
                  <a:lnTo>
                    <a:pt x="328" y="57"/>
                  </a:lnTo>
                  <a:lnTo>
                    <a:pt x="326" y="57"/>
                  </a:lnTo>
                  <a:lnTo>
                    <a:pt x="324" y="57"/>
                  </a:lnTo>
                  <a:lnTo>
                    <a:pt x="322" y="55"/>
                  </a:lnTo>
                  <a:lnTo>
                    <a:pt x="320" y="55"/>
                  </a:lnTo>
                  <a:lnTo>
                    <a:pt x="318" y="55"/>
                  </a:lnTo>
                  <a:lnTo>
                    <a:pt x="316" y="55"/>
                  </a:lnTo>
                  <a:lnTo>
                    <a:pt x="314" y="57"/>
                  </a:lnTo>
                  <a:lnTo>
                    <a:pt x="312" y="57"/>
                  </a:lnTo>
                  <a:lnTo>
                    <a:pt x="310" y="57"/>
                  </a:lnTo>
                  <a:lnTo>
                    <a:pt x="306" y="59"/>
                  </a:lnTo>
                  <a:lnTo>
                    <a:pt x="306" y="61"/>
                  </a:lnTo>
                  <a:lnTo>
                    <a:pt x="305" y="65"/>
                  </a:lnTo>
                  <a:lnTo>
                    <a:pt x="303" y="67"/>
                  </a:lnTo>
                  <a:lnTo>
                    <a:pt x="301" y="65"/>
                  </a:lnTo>
                  <a:lnTo>
                    <a:pt x="299" y="65"/>
                  </a:lnTo>
                  <a:lnTo>
                    <a:pt x="297" y="65"/>
                  </a:lnTo>
                  <a:lnTo>
                    <a:pt x="295" y="63"/>
                  </a:lnTo>
                  <a:lnTo>
                    <a:pt x="291" y="63"/>
                  </a:lnTo>
                  <a:lnTo>
                    <a:pt x="289" y="65"/>
                  </a:lnTo>
                  <a:lnTo>
                    <a:pt x="289" y="63"/>
                  </a:lnTo>
                  <a:lnTo>
                    <a:pt x="287" y="63"/>
                  </a:lnTo>
                  <a:lnTo>
                    <a:pt x="285" y="65"/>
                  </a:lnTo>
                  <a:lnTo>
                    <a:pt x="285" y="67"/>
                  </a:lnTo>
                  <a:lnTo>
                    <a:pt x="283" y="67"/>
                  </a:lnTo>
                  <a:lnTo>
                    <a:pt x="282" y="67"/>
                  </a:lnTo>
                  <a:lnTo>
                    <a:pt x="280" y="67"/>
                  </a:lnTo>
                  <a:lnTo>
                    <a:pt x="280" y="69"/>
                  </a:lnTo>
                  <a:lnTo>
                    <a:pt x="280" y="71"/>
                  </a:lnTo>
                  <a:lnTo>
                    <a:pt x="278" y="71"/>
                  </a:lnTo>
                  <a:lnTo>
                    <a:pt x="276" y="71"/>
                  </a:lnTo>
                  <a:lnTo>
                    <a:pt x="274" y="71"/>
                  </a:lnTo>
                  <a:lnTo>
                    <a:pt x="272" y="73"/>
                  </a:lnTo>
                  <a:lnTo>
                    <a:pt x="272" y="71"/>
                  </a:lnTo>
                  <a:lnTo>
                    <a:pt x="270" y="71"/>
                  </a:lnTo>
                  <a:lnTo>
                    <a:pt x="270" y="73"/>
                  </a:lnTo>
                  <a:lnTo>
                    <a:pt x="268" y="73"/>
                  </a:lnTo>
                  <a:lnTo>
                    <a:pt x="266" y="73"/>
                  </a:lnTo>
                  <a:lnTo>
                    <a:pt x="266" y="74"/>
                  </a:lnTo>
                  <a:lnTo>
                    <a:pt x="264" y="74"/>
                  </a:lnTo>
                  <a:lnTo>
                    <a:pt x="262" y="74"/>
                  </a:lnTo>
                  <a:lnTo>
                    <a:pt x="262" y="76"/>
                  </a:lnTo>
                  <a:lnTo>
                    <a:pt x="260" y="78"/>
                  </a:lnTo>
                  <a:lnTo>
                    <a:pt x="400" y="78"/>
                  </a:lnTo>
                  <a:close/>
                  <a:moveTo>
                    <a:pt x="471" y="370"/>
                  </a:moveTo>
                  <a:lnTo>
                    <a:pt x="496" y="370"/>
                  </a:lnTo>
                  <a:lnTo>
                    <a:pt x="496" y="316"/>
                  </a:lnTo>
                  <a:lnTo>
                    <a:pt x="471" y="316"/>
                  </a:lnTo>
                  <a:lnTo>
                    <a:pt x="471" y="370"/>
                  </a:lnTo>
                  <a:close/>
                  <a:moveTo>
                    <a:pt x="437" y="370"/>
                  </a:moveTo>
                  <a:lnTo>
                    <a:pt x="460" y="370"/>
                  </a:lnTo>
                  <a:lnTo>
                    <a:pt x="460" y="316"/>
                  </a:lnTo>
                  <a:lnTo>
                    <a:pt x="437" y="316"/>
                  </a:lnTo>
                  <a:lnTo>
                    <a:pt x="437" y="370"/>
                  </a:lnTo>
                  <a:close/>
                  <a:moveTo>
                    <a:pt x="400" y="370"/>
                  </a:moveTo>
                  <a:lnTo>
                    <a:pt x="424" y="370"/>
                  </a:lnTo>
                  <a:lnTo>
                    <a:pt x="424" y="316"/>
                  </a:lnTo>
                  <a:lnTo>
                    <a:pt x="400" y="316"/>
                  </a:lnTo>
                  <a:lnTo>
                    <a:pt x="400" y="3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" name="Freeform 72">
              <a:extLst>
                <a:ext uri="{FF2B5EF4-FFF2-40B4-BE49-F238E27FC236}">
                  <a16:creationId xmlns:a16="http://schemas.microsoft.com/office/drawing/2014/main" id="{758BBDC4-A08C-49EB-8104-69115E5AED2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572001" y="2675952"/>
              <a:ext cx="319516" cy="252000"/>
            </a:xfrm>
            <a:custGeom>
              <a:avLst/>
              <a:gdLst>
                <a:gd name="T0" fmla="*/ 67 w 521"/>
                <a:gd name="T1" fmla="*/ 160 h 412"/>
                <a:gd name="T2" fmla="*/ 124 w 521"/>
                <a:gd name="T3" fmla="*/ 118 h 412"/>
                <a:gd name="T4" fmla="*/ 224 w 521"/>
                <a:gd name="T5" fmla="*/ 281 h 412"/>
                <a:gd name="T6" fmla="*/ 376 w 521"/>
                <a:gd name="T7" fmla="*/ 79 h 412"/>
                <a:gd name="T8" fmla="*/ 481 w 521"/>
                <a:gd name="T9" fmla="*/ 345 h 412"/>
                <a:gd name="T10" fmla="*/ 44 w 521"/>
                <a:gd name="T11" fmla="*/ 345 h 412"/>
                <a:gd name="T12" fmla="*/ 93 w 521"/>
                <a:gd name="T13" fmla="*/ 137 h 412"/>
                <a:gd name="T14" fmla="*/ 94 w 521"/>
                <a:gd name="T15" fmla="*/ 141 h 412"/>
                <a:gd name="T16" fmla="*/ 112 w 521"/>
                <a:gd name="T17" fmla="*/ 118 h 412"/>
                <a:gd name="T18" fmla="*/ 112 w 521"/>
                <a:gd name="T19" fmla="*/ 194 h 412"/>
                <a:gd name="T20" fmla="*/ 112 w 521"/>
                <a:gd name="T21" fmla="*/ 188 h 412"/>
                <a:gd name="T22" fmla="*/ 25 w 521"/>
                <a:gd name="T23" fmla="*/ 165 h 412"/>
                <a:gd name="T24" fmla="*/ 15 w 521"/>
                <a:gd name="T25" fmla="*/ 209 h 412"/>
                <a:gd name="T26" fmla="*/ 73 w 521"/>
                <a:gd name="T27" fmla="*/ 99 h 412"/>
                <a:gd name="T28" fmla="*/ 83 w 521"/>
                <a:gd name="T29" fmla="*/ 100 h 412"/>
                <a:gd name="T30" fmla="*/ 110 w 521"/>
                <a:gd name="T31" fmla="*/ 111 h 412"/>
                <a:gd name="T32" fmla="*/ 122 w 521"/>
                <a:gd name="T33" fmla="*/ 196 h 412"/>
                <a:gd name="T34" fmla="*/ 26 w 521"/>
                <a:gd name="T35" fmla="*/ 196 h 412"/>
                <a:gd name="T36" fmla="*/ 43 w 521"/>
                <a:gd name="T37" fmla="*/ 337 h 412"/>
                <a:gd name="T38" fmla="*/ 128 w 521"/>
                <a:gd name="T39" fmla="*/ 304 h 412"/>
                <a:gd name="T40" fmla="*/ 135 w 521"/>
                <a:gd name="T41" fmla="*/ 283 h 412"/>
                <a:gd name="T42" fmla="*/ 126 w 521"/>
                <a:gd name="T43" fmla="*/ 262 h 412"/>
                <a:gd name="T44" fmla="*/ 188 w 521"/>
                <a:gd name="T45" fmla="*/ 209 h 412"/>
                <a:gd name="T46" fmla="*/ 64 w 521"/>
                <a:gd name="T47" fmla="*/ 250 h 412"/>
                <a:gd name="T48" fmla="*/ 425 w 521"/>
                <a:gd name="T49" fmla="*/ 28 h 412"/>
                <a:gd name="T50" fmla="*/ 421 w 521"/>
                <a:gd name="T51" fmla="*/ 2 h 412"/>
                <a:gd name="T52" fmla="*/ 406 w 521"/>
                <a:gd name="T53" fmla="*/ 5 h 412"/>
                <a:gd name="T54" fmla="*/ 396 w 521"/>
                <a:gd name="T55" fmla="*/ 5 h 412"/>
                <a:gd name="T56" fmla="*/ 390 w 521"/>
                <a:gd name="T57" fmla="*/ 9 h 412"/>
                <a:gd name="T58" fmla="*/ 378 w 521"/>
                <a:gd name="T59" fmla="*/ 11 h 412"/>
                <a:gd name="T60" fmla="*/ 370 w 521"/>
                <a:gd name="T61" fmla="*/ 17 h 412"/>
                <a:gd name="T62" fmla="*/ 363 w 521"/>
                <a:gd name="T63" fmla="*/ 15 h 412"/>
                <a:gd name="T64" fmla="*/ 352 w 521"/>
                <a:gd name="T65" fmla="*/ 13 h 412"/>
                <a:gd name="T66" fmla="*/ 344 w 521"/>
                <a:gd name="T67" fmla="*/ 23 h 412"/>
                <a:gd name="T68" fmla="*/ 338 w 521"/>
                <a:gd name="T69" fmla="*/ 21 h 412"/>
                <a:gd name="T70" fmla="*/ 329 w 521"/>
                <a:gd name="T71" fmla="*/ 25 h 412"/>
                <a:gd name="T72" fmla="*/ 324 w 521"/>
                <a:gd name="T73" fmla="*/ 30 h 412"/>
                <a:gd name="T74" fmla="*/ 318 w 521"/>
                <a:gd name="T75" fmla="*/ 28 h 412"/>
                <a:gd name="T76" fmla="*/ 314 w 521"/>
                <a:gd name="T77" fmla="*/ 32 h 412"/>
                <a:gd name="T78" fmla="*/ 419 w 521"/>
                <a:gd name="T79" fmla="*/ 34 h 412"/>
                <a:gd name="T80" fmla="*/ 291 w 521"/>
                <a:gd name="T81" fmla="*/ 370 h 412"/>
                <a:gd name="T82" fmla="*/ 205 w 521"/>
                <a:gd name="T83" fmla="*/ 294 h 412"/>
                <a:gd name="T84" fmla="*/ 376 w 521"/>
                <a:gd name="T85" fmla="*/ 66 h 412"/>
                <a:gd name="T86" fmla="*/ 374 w 521"/>
                <a:gd name="T87" fmla="*/ 41 h 412"/>
                <a:gd name="T88" fmla="*/ 353 w 521"/>
                <a:gd name="T89" fmla="*/ 43 h 412"/>
                <a:gd name="T90" fmla="*/ 341 w 521"/>
                <a:gd name="T91" fmla="*/ 45 h 412"/>
                <a:gd name="T92" fmla="*/ 334 w 521"/>
                <a:gd name="T93" fmla="*/ 48 h 412"/>
                <a:gd name="T94" fmla="*/ 322 w 521"/>
                <a:gd name="T95" fmla="*/ 50 h 412"/>
                <a:gd name="T96" fmla="*/ 312 w 521"/>
                <a:gd name="T97" fmla="*/ 56 h 412"/>
                <a:gd name="T98" fmla="*/ 303 w 521"/>
                <a:gd name="T99" fmla="*/ 52 h 412"/>
                <a:gd name="T100" fmla="*/ 291 w 521"/>
                <a:gd name="T101" fmla="*/ 50 h 412"/>
                <a:gd name="T102" fmla="*/ 282 w 521"/>
                <a:gd name="T103" fmla="*/ 60 h 412"/>
                <a:gd name="T104" fmla="*/ 274 w 521"/>
                <a:gd name="T105" fmla="*/ 58 h 412"/>
                <a:gd name="T106" fmla="*/ 265 w 521"/>
                <a:gd name="T107" fmla="*/ 62 h 412"/>
                <a:gd name="T108" fmla="*/ 258 w 521"/>
                <a:gd name="T109" fmla="*/ 66 h 412"/>
                <a:gd name="T110" fmla="*/ 252 w 521"/>
                <a:gd name="T111" fmla="*/ 66 h 412"/>
                <a:gd name="T112" fmla="*/ 246 w 521"/>
                <a:gd name="T113" fmla="*/ 69 h 412"/>
                <a:gd name="T114" fmla="*/ 370 w 521"/>
                <a:gd name="T115" fmla="*/ 73 h 412"/>
                <a:gd name="T116" fmla="*/ 425 w 521"/>
                <a:gd name="T117" fmla="*/ 294 h 41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21"/>
                <a:gd name="T178" fmla="*/ 0 h 412"/>
                <a:gd name="T179" fmla="*/ 521 w 521"/>
                <a:gd name="T180" fmla="*/ 412 h 41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21" h="412">
                  <a:moveTo>
                    <a:pt x="364" y="316"/>
                  </a:moveTo>
                  <a:lnTo>
                    <a:pt x="387" y="316"/>
                  </a:lnTo>
                  <a:lnTo>
                    <a:pt x="387" y="399"/>
                  </a:lnTo>
                  <a:lnTo>
                    <a:pt x="364" y="399"/>
                  </a:lnTo>
                  <a:lnTo>
                    <a:pt x="364" y="316"/>
                  </a:lnTo>
                  <a:close/>
                  <a:moveTo>
                    <a:pt x="71" y="218"/>
                  </a:moveTo>
                  <a:lnTo>
                    <a:pt x="0" y="218"/>
                  </a:lnTo>
                  <a:lnTo>
                    <a:pt x="72" y="170"/>
                  </a:lnTo>
                  <a:lnTo>
                    <a:pt x="72" y="128"/>
                  </a:lnTo>
                  <a:lnTo>
                    <a:pt x="21" y="128"/>
                  </a:lnTo>
                  <a:lnTo>
                    <a:pt x="82" y="98"/>
                  </a:lnTo>
                  <a:lnTo>
                    <a:pt x="103" y="28"/>
                  </a:lnTo>
                  <a:lnTo>
                    <a:pt x="124" y="98"/>
                  </a:lnTo>
                  <a:lnTo>
                    <a:pt x="184" y="128"/>
                  </a:lnTo>
                  <a:lnTo>
                    <a:pt x="134" y="128"/>
                  </a:lnTo>
                  <a:lnTo>
                    <a:pt x="134" y="170"/>
                  </a:lnTo>
                  <a:lnTo>
                    <a:pt x="207" y="218"/>
                  </a:lnTo>
                  <a:lnTo>
                    <a:pt x="136" y="218"/>
                  </a:lnTo>
                  <a:lnTo>
                    <a:pt x="172" y="370"/>
                  </a:lnTo>
                  <a:lnTo>
                    <a:pt x="174" y="370"/>
                  </a:lnTo>
                  <a:lnTo>
                    <a:pt x="174" y="301"/>
                  </a:lnTo>
                  <a:lnTo>
                    <a:pt x="243" y="301"/>
                  </a:lnTo>
                  <a:lnTo>
                    <a:pt x="243" y="263"/>
                  </a:lnTo>
                  <a:lnTo>
                    <a:pt x="330" y="263"/>
                  </a:lnTo>
                  <a:lnTo>
                    <a:pt x="335" y="84"/>
                  </a:lnTo>
                  <a:lnTo>
                    <a:pt x="356" y="84"/>
                  </a:lnTo>
                  <a:lnTo>
                    <a:pt x="364" y="263"/>
                  </a:lnTo>
                  <a:lnTo>
                    <a:pt x="379" y="263"/>
                  </a:lnTo>
                  <a:lnTo>
                    <a:pt x="385" y="84"/>
                  </a:lnTo>
                  <a:lnTo>
                    <a:pt x="406" y="84"/>
                  </a:lnTo>
                  <a:lnTo>
                    <a:pt x="414" y="263"/>
                  </a:lnTo>
                  <a:lnTo>
                    <a:pt x="431" y="263"/>
                  </a:lnTo>
                  <a:lnTo>
                    <a:pt x="439" y="44"/>
                  </a:lnTo>
                  <a:lnTo>
                    <a:pt x="460" y="44"/>
                  </a:lnTo>
                  <a:lnTo>
                    <a:pt x="466" y="263"/>
                  </a:lnTo>
                  <a:lnTo>
                    <a:pt x="506" y="263"/>
                  </a:lnTo>
                  <a:lnTo>
                    <a:pt x="506" y="370"/>
                  </a:lnTo>
                  <a:lnTo>
                    <a:pt x="521" y="370"/>
                  </a:lnTo>
                  <a:lnTo>
                    <a:pt x="521" y="412"/>
                  </a:lnTo>
                  <a:lnTo>
                    <a:pt x="23" y="412"/>
                  </a:lnTo>
                  <a:lnTo>
                    <a:pt x="23" y="370"/>
                  </a:lnTo>
                  <a:lnTo>
                    <a:pt x="36" y="370"/>
                  </a:lnTo>
                  <a:lnTo>
                    <a:pt x="71" y="218"/>
                  </a:lnTo>
                  <a:close/>
                  <a:moveTo>
                    <a:pt x="161" y="370"/>
                  </a:moveTo>
                  <a:lnTo>
                    <a:pt x="103" y="282"/>
                  </a:lnTo>
                  <a:lnTo>
                    <a:pt x="49" y="370"/>
                  </a:lnTo>
                  <a:lnTo>
                    <a:pt x="161" y="370"/>
                  </a:lnTo>
                  <a:close/>
                  <a:moveTo>
                    <a:pt x="136" y="270"/>
                  </a:moveTo>
                  <a:lnTo>
                    <a:pt x="138" y="270"/>
                  </a:lnTo>
                  <a:lnTo>
                    <a:pt x="124" y="222"/>
                  </a:lnTo>
                  <a:lnTo>
                    <a:pt x="105" y="241"/>
                  </a:lnTo>
                  <a:lnTo>
                    <a:pt x="136" y="270"/>
                  </a:lnTo>
                  <a:close/>
                  <a:moveTo>
                    <a:pt x="82" y="134"/>
                  </a:moveTo>
                  <a:lnTo>
                    <a:pt x="99" y="147"/>
                  </a:lnTo>
                  <a:lnTo>
                    <a:pt x="82" y="161"/>
                  </a:lnTo>
                  <a:lnTo>
                    <a:pt x="82" y="134"/>
                  </a:lnTo>
                  <a:close/>
                  <a:moveTo>
                    <a:pt x="101" y="151"/>
                  </a:moveTo>
                  <a:lnTo>
                    <a:pt x="122" y="167"/>
                  </a:lnTo>
                  <a:lnTo>
                    <a:pt x="122" y="169"/>
                  </a:lnTo>
                  <a:lnTo>
                    <a:pt x="82" y="169"/>
                  </a:lnTo>
                  <a:lnTo>
                    <a:pt x="82" y="167"/>
                  </a:lnTo>
                  <a:lnTo>
                    <a:pt x="101" y="151"/>
                  </a:lnTo>
                  <a:close/>
                  <a:moveTo>
                    <a:pt x="122" y="161"/>
                  </a:moveTo>
                  <a:lnTo>
                    <a:pt x="105" y="147"/>
                  </a:lnTo>
                  <a:lnTo>
                    <a:pt x="122" y="134"/>
                  </a:lnTo>
                  <a:lnTo>
                    <a:pt x="122" y="161"/>
                  </a:lnTo>
                  <a:close/>
                  <a:moveTo>
                    <a:pt x="101" y="144"/>
                  </a:moveTo>
                  <a:lnTo>
                    <a:pt x="82" y="128"/>
                  </a:lnTo>
                  <a:lnTo>
                    <a:pt x="122" y="128"/>
                  </a:lnTo>
                  <a:lnTo>
                    <a:pt x="101" y="144"/>
                  </a:lnTo>
                  <a:close/>
                  <a:moveTo>
                    <a:pt x="82" y="178"/>
                  </a:moveTo>
                  <a:lnTo>
                    <a:pt x="99" y="190"/>
                  </a:lnTo>
                  <a:lnTo>
                    <a:pt x="82" y="205"/>
                  </a:lnTo>
                  <a:lnTo>
                    <a:pt x="82" y="178"/>
                  </a:lnTo>
                  <a:close/>
                  <a:moveTo>
                    <a:pt x="101" y="193"/>
                  </a:moveTo>
                  <a:lnTo>
                    <a:pt x="122" y="209"/>
                  </a:lnTo>
                  <a:lnTo>
                    <a:pt x="122" y="211"/>
                  </a:lnTo>
                  <a:lnTo>
                    <a:pt x="82" y="211"/>
                  </a:lnTo>
                  <a:lnTo>
                    <a:pt x="101" y="193"/>
                  </a:lnTo>
                  <a:close/>
                  <a:moveTo>
                    <a:pt x="122" y="203"/>
                  </a:moveTo>
                  <a:lnTo>
                    <a:pt x="105" y="190"/>
                  </a:lnTo>
                  <a:lnTo>
                    <a:pt x="122" y="178"/>
                  </a:lnTo>
                  <a:lnTo>
                    <a:pt x="122" y="203"/>
                  </a:lnTo>
                  <a:close/>
                  <a:moveTo>
                    <a:pt x="101" y="188"/>
                  </a:moveTo>
                  <a:lnTo>
                    <a:pt x="90" y="178"/>
                  </a:lnTo>
                  <a:lnTo>
                    <a:pt x="115" y="178"/>
                  </a:lnTo>
                  <a:lnTo>
                    <a:pt x="101" y="188"/>
                  </a:lnTo>
                  <a:close/>
                  <a:moveTo>
                    <a:pt x="25" y="136"/>
                  </a:moveTo>
                  <a:lnTo>
                    <a:pt x="38" y="136"/>
                  </a:lnTo>
                  <a:lnTo>
                    <a:pt x="38" y="178"/>
                  </a:lnTo>
                  <a:lnTo>
                    <a:pt x="25" y="178"/>
                  </a:lnTo>
                  <a:lnTo>
                    <a:pt x="25" y="136"/>
                  </a:lnTo>
                  <a:close/>
                  <a:moveTo>
                    <a:pt x="166" y="136"/>
                  </a:moveTo>
                  <a:lnTo>
                    <a:pt x="180" y="136"/>
                  </a:lnTo>
                  <a:lnTo>
                    <a:pt x="180" y="178"/>
                  </a:lnTo>
                  <a:lnTo>
                    <a:pt x="166" y="178"/>
                  </a:lnTo>
                  <a:lnTo>
                    <a:pt x="166" y="136"/>
                  </a:lnTo>
                  <a:close/>
                  <a:moveTo>
                    <a:pt x="2" y="224"/>
                  </a:moveTo>
                  <a:lnTo>
                    <a:pt x="15" y="224"/>
                  </a:lnTo>
                  <a:lnTo>
                    <a:pt x="15" y="266"/>
                  </a:lnTo>
                  <a:lnTo>
                    <a:pt x="2" y="266"/>
                  </a:lnTo>
                  <a:lnTo>
                    <a:pt x="2" y="224"/>
                  </a:lnTo>
                  <a:close/>
                  <a:moveTo>
                    <a:pt x="132" y="121"/>
                  </a:moveTo>
                  <a:lnTo>
                    <a:pt x="126" y="105"/>
                  </a:lnTo>
                  <a:lnTo>
                    <a:pt x="153" y="121"/>
                  </a:lnTo>
                  <a:lnTo>
                    <a:pt x="132" y="121"/>
                  </a:lnTo>
                  <a:close/>
                  <a:moveTo>
                    <a:pt x="78" y="105"/>
                  </a:moveTo>
                  <a:lnTo>
                    <a:pt x="72" y="121"/>
                  </a:lnTo>
                  <a:lnTo>
                    <a:pt x="49" y="121"/>
                  </a:lnTo>
                  <a:lnTo>
                    <a:pt x="78" y="105"/>
                  </a:lnTo>
                  <a:close/>
                  <a:moveTo>
                    <a:pt x="92" y="96"/>
                  </a:moveTo>
                  <a:lnTo>
                    <a:pt x="113" y="96"/>
                  </a:lnTo>
                  <a:lnTo>
                    <a:pt x="101" y="65"/>
                  </a:lnTo>
                  <a:lnTo>
                    <a:pt x="92" y="96"/>
                  </a:lnTo>
                  <a:close/>
                  <a:moveTo>
                    <a:pt x="88" y="107"/>
                  </a:moveTo>
                  <a:lnTo>
                    <a:pt x="97" y="113"/>
                  </a:lnTo>
                  <a:lnTo>
                    <a:pt x="84" y="121"/>
                  </a:lnTo>
                  <a:lnTo>
                    <a:pt x="88" y="107"/>
                  </a:lnTo>
                  <a:close/>
                  <a:moveTo>
                    <a:pt x="101" y="115"/>
                  </a:moveTo>
                  <a:lnTo>
                    <a:pt x="113" y="121"/>
                  </a:lnTo>
                  <a:lnTo>
                    <a:pt x="92" y="121"/>
                  </a:lnTo>
                  <a:lnTo>
                    <a:pt x="101" y="115"/>
                  </a:lnTo>
                  <a:close/>
                  <a:moveTo>
                    <a:pt x="120" y="121"/>
                  </a:moveTo>
                  <a:lnTo>
                    <a:pt x="107" y="113"/>
                  </a:lnTo>
                  <a:lnTo>
                    <a:pt x="115" y="107"/>
                  </a:lnTo>
                  <a:lnTo>
                    <a:pt x="120" y="121"/>
                  </a:lnTo>
                  <a:close/>
                  <a:moveTo>
                    <a:pt x="101" y="109"/>
                  </a:moveTo>
                  <a:lnTo>
                    <a:pt x="92" y="103"/>
                  </a:lnTo>
                  <a:lnTo>
                    <a:pt x="113" y="103"/>
                  </a:lnTo>
                  <a:lnTo>
                    <a:pt x="101" y="109"/>
                  </a:lnTo>
                  <a:close/>
                  <a:moveTo>
                    <a:pt x="132" y="211"/>
                  </a:moveTo>
                  <a:lnTo>
                    <a:pt x="132" y="209"/>
                  </a:lnTo>
                  <a:lnTo>
                    <a:pt x="132" y="180"/>
                  </a:lnTo>
                  <a:lnTo>
                    <a:pt x="180" y="211"/>
                  </a:lnTo>
                  <a:lnTo>
                    <a:pt x="132" y="211"/>
                  </a:lnTo>
                  <a:close/>
                  <a:moveTo>
                    <a:pt x="72" y="178"/>
                  </a:moveTo>
                  <a:lnTo>
                    <a:pt x="72" y="209"/>
                  </a:lnTo>
                  <a:lnTo>
                    <a:pt x="71" y="211"/>
                  </a:lnTo>
                  <a:lnTo>
                    <a:pt x="26" y="211"/>
                  </a:lnTo>
                  <a:lnTo>
                    <a:pt x="72" y="178"/>
                  </a:lnTo>
                  <a:close/>
                  <a:moveTo>
                    <a:pt x="122" y="218"/>
                  </a:moveTo>
                  <a:lnTo>
                    <a:pt x="82" y="218"/>
                  </a:lnTo>
                  <a:lnTo>
                    <a:pt x="103" y="238"/>
                  </a:lnTo>
                  <a:lnTo>
                    <a:pt x="122" y="218"/>
                  </a:lnTo>
                  <a:close/>
                  <a:moveTo>
                    <a:pt x="57" y="316"/>
                  </a:moveTo>
                  <a:lnTo>
                    <a:pt x="67" y="330"/>
                  </a:lnTo>
                  <a:lnTo>
                    <a:pt x="48" y="362"/>
                  </a:lnTo>
                  <a:lnTo>
                    <a:pt x="57" y="316"/>
                  </a:lnTo>
                  <a:close/>
                  <a:moveTo>
                    <a:pt x="71" y="326"/>
                  </a:moveTo>
                  <a:lnTo>
                    <a:pt x="59" y="311"/>
                  </a:lnTo>
                  <a:lnTo>
                    <a:pt x="78" y="311"/>
                  </a:lnTo>
                  <a:lnTo>
                    <a:pt x="71" y="326"/>
                  </a:lnTo>
                  <a:close/>
                  <a:moveTo>
                    <a:pt x="147" y="314"/>
                  </a:moveTo>
                  <a:lnTo>
                    <a:pt x="138" y="328"/>
                  </a:lnTo>
                  <a:lnTo>
                    <a:pt x="161" y="362"/>
                  </a:lnTo>
                  <a:lnTo>
                    <a:pt x="147" y="314"/>
                  </a:lnTo>
                  <a:close/>
                  <a:moveTo>
                    <a:pt x="136" y="324"/>
                  </a:moveTo>
                  <a:lnTo>
                    <a:pt x="145" y="311"/>
                  </a:lnTo>
                  <a:lnTo>
                    <a:pt x="126" y="311"/>
                  </a:lnTo>
                  <a:lnTo>
                    <a:pt x="136" y="324"/>
                  </a:lnTo>
                  <a:close/>
                  <a:moveTo>
                    <a:pt x="126" y="303"/>
                  </a:moveTo>
                  <a:lnTo>
                    <a:pt x="145" y="303"/>
                  </a:lnTo>
                  <a:lnTo>
                    <a:pt x="140" y="284"/>
                  </a:lnTo>
                  <a:lnTo>
                    <a:pt x="126" y="303"/>
                  </a:lnTo>
                  <a:close/>
                  <a:moveTo>
                    <a:pt x="61" y="303"/>
                  </a:moveTo>
                  <a:lnTo>
                    <a:pt x="76" y="303"/>
                  </a:lnTo>
                  <a:lnTo>
                    <a:pt x="65" y="286"/>
                  </a:lnTo>
                  <a:lnTo>
                    <a:pt x="61" y="303"/>
                  </a:lnTo>
                  <a:close/>
                  <a:moveTo>
                    <a:pt x="120" y="301"/>
                  </a:moveTo>
                  <a:lnTo>
                    <a:pt x="136" y="282"/>
                  </a:lnTo>
                  <a:lnTo>
                    <a:pt x="107" y="282"/>
                  </a:lnTo>
                  <a:lnTo>
                    <a:pt x="120" y="301"/>
                  </a:lnTo>
                  <a:close/>
                  <a:moveTo>
                    <a:pt x="82" y="303"/>
                  </a:moveTo>
                  <a:lnTo>
                    <a:pt x="67" y="282"/>
                  </a:lnTo>
                  <a:lnTo>
                    <a:pt x="97" y="282"/>
                  </a:lnTo>
                  <a:lnTo>
                    <a:pt x="82" y="303"/>
                  </a:lnTo>
                  <a:close/>
                  <a:moveTo>
                    <a:pt x="189" y="224"/>
                  </a:moveTo>
                  <a:lnTo>
                    <a:pt x="203" y="224"/>
                  </a:lnTo>
                  <a:lnTo>
                    <a:pt x="203" y="266"/>
                  </a:lnTo>
                  <a:lnTo>
                    <a:pt x="189" y="266"/>
                  </a:lnTo>
                  <a:lnTo>
                    <a:pt x="189" y="224"/>
                  </a:lnTo>
                  <a:close/>
                  <a:moveTo>
                    <a:pt x="69" y="270"/>
                  </a:moveTo>
                  <a:lnTo>
                    <a:pt x="69" y="270"/>
                  </a:lnTo>
                  <a:lnTo>
                    <a:pt x="99" y="241"/>
                  </a:lnTo>
                  <a:lnTo>
                    <a:pt x="78" y="220"/>
                  </a:lnTo>
                  <a:lnTo>
                    <a:pt x="69" y="270"/>
                  </a:lnTo>
                  <a:close/>
                  <a:moveTo>
                    <a:pt x="76" y="270"/>
                  </a:moveTo>
                  <a:lnTo>
                    <a:pt x="130" y="270"/>
                  </a:lnTo>
                  <a:lnTo>
                    <a:pt x="103" y="243"/>
                  </a:lnTo>
                  <a:lnTo>
                    <a:pt x="76" y="270"/>
                  </a:lnTo>
                  <a:close/>
                  <a:moveTo>
                    <a:pt x="454" y="38"/>
                  </a:moveTo>
                  <a:lnTo>
                    <a:pt x="456" y="36"/>
                  </a:lnTo>
                  <a:lnTo>
                    <a:pt x="458" y="32"/>
                  </a:lnTo>
                  <a:lnTo>
                    <a:pt x="460" y="28"/>
                  </a:lnTo>
                  <a:lnTo>
                    <a:pt x="460" y="23"/>
                  </a:lnTo>
                  <a:lnTo>
                    <a:pt x="460" y="19"/>
                  </a:lnTo>
                  <a:lnTo>
                    <a:pt x="460" y="17"/>
                  </a:lnTo>
                  <a:lnTo>
                    <a:pt x="460" y="13"/>
                  </a:lnTo>
                  <a:lnTo>
                    <a:pt x="460" y="9"/>
                  </a:lnTo>
                  <a:lnTo>
                    <a:pt x="458" y="5"/>
                  </a:lnTo>
                  <a:lnTo>
                    <a:pt x="458" y="3"/>
                  </a:lnTo>
                  <a:lnTo>
                    <a:pt x="456" y="2"/>
                  </a:lnTo>
                  <a:lnTo>
                    <a:pt x="454" y="0"/>
                  </a:lnTo>
                  <a:lnTo>
                    <a:pt x="452" y="0"/>
                  </a:lnTo>
                  <a:lnTo>
                    <a:pt x="450" y="0"/>
                  </a:lnTo>
                  <a:lnTo>
                    <a:pt x="448" y="0"/>
                  </a:lnTo>
                  <a:lnTo>
                    <a:pt x="445" y="0"/>
                  </a:lnTo>
                  <a:lnTo>
                    <a:pt x="443" y="0"/>
                  </a:lnTo>
                  <a:lnTo>
                    <a:pt x="441" y="2"/>
                  </a:lnTo>
                  <a:lnTo>
                    <a:pt x="439" y="5"/>
                  </a:lnTo>
                  <a:lnTo>
                    <a:pt x="437" y="7"/>
                  </a:lnTo>
                  <a:lnTo>
                    <a:pt x="437" y="9"/>
                  </a:lnTo>
                  <a:lnTo>
                    <a:pt x="435" y="7"/>
                  </a:lnTo>
                  <a:lnTo>
                    <a:pt x="435" y="5"/>
                  </a:lnTo>
                  <a:lnTo>
                    <a:pt x="433" y="5"/>
                  </a:lnTo>
                  <a:lnTo>
                    <a:pt x="431" y="3"/>
                  </a:lnTo>
                  <a:lnTo>
                    <a:pt x="429" y="5"/>
                  </a:lnTo>
                  <a:lnTo>
                    <a:pt x="427" y="5"/>
                  </a:lnTo>
                  <a:lnTo>
                    <a:pt x="425" y="7"/>
                  </a:lnTo>
                  <a:lnTo>
                    <a:pt x="424" y="9"/>
                  </a:lnTo>
                  <a:lnTo>
                    <a:pt x="424" y="11"/>
                  </a:lnTo>
                  <a:lnTo>
                    <a:pt x="424" y="9"/>
                  </a:lnTo>
                  <a:lnTo>
                    <a:pt x="422" y="9"/>
                  </a:lnTo>
                  <a:lnTo>
                    <a:pt x="422" y="11"/>
                  </a:lnTo>
                  <a:lnTo>
                    <a:pt x="420" y="9"/>
                  </a:lnTo>
                  <a:lnTo>
                    <a:pt x="418" y="9"/>
                  </a:lnTo>
                  <a:lnTo>
                    <a:pt x="414" y="7"/>
                  </a:lnTo>
                  <a:lnTo>
                    <a:pt x="412" y="9"/>
                  </a:lnTo>
                  <a:lnTo>
                    <a:pt x="410" y="11"/>
                  </a:lnTo>
                  <a:lnTo>
                    <a:pt x="410" y="13"/>
                  </a:lnTo>
                  <a:lnTo>
                    <a:pt x="408" y="11"/>
                  </a:lnTo>
                  <a:lnTo>
                    <a:pt x="406" y="13"/>
                  </a:lnTo>
                  <a:lnTo>
                    <a:pt x="404" y="13"/>
                  </a:lnTo>
                  <a:lnTo>
                    <a:pt x="402" y="13"/>
                  </a:lnTo>
                  <a:lnTo>
                    <a:pt x="400" y="15"/>
                  </a:lnTo>
                  <a:lnTo>
                    <a:pt x="400" y="17"/>
                  </a:lnTo>
                  <a:lnTo>
                    <a:pt x="399" y="15"/>
                  </a:lnTo>
                  <a:lnTo>
                    <a:pt x="397" y="15"/>
                  </a:lnTo>
                  <a:lnTo>
                    <a:pt x="397" y="13"/>
                  </a:lnTo>
                  <a:lnTo>
                    <a:pt x="395" y="13"/>
                  </a:lnTo>
                  <a:lnTo>
                    <a:pt x="393" y="15"/>
                  </a:lnTo>
                  <a:lnTo>
                    <a:pt x="391" y="13"/>
                  </a:lnTo>
                  <a:lnTo>
                    <a:pt x="389" y="13"/>
                  </a:lnTo>
                  <a:lnTo>
                    <a:pt x="389" y="15"/>
                  </a:lnTo>
                  <a:lnTo>
                    <a:pt x="387" y="13"/>
                  </a:lnTo>
                  <a:lnTo>
                    <a:pt x="387" y="11"/>
                  </a:lnTo>
                  <a:lnTo>
                    <a:pt x="385" y="11"/>
                  </a:lnTo>
                  <a:lnTo>
                    <a:pt x="383" y="11"/>
                  </a:lnTo>
                  <a:lnTo>
                    <a:pt x="381" y="13"/>
                  </a:lnTo>
                  <a:lnTo>
                    <a:pt x="379" y="13"/>
                  </a:lnTo>
                  <a:lnTo>
                    <a:pt x="379" y="15"/>
                  </a:lnTo>
                  <a:lnTo>
                    <a:pt x="379" y="13"/>
                  </a:lnTo>
                  <a:lnTo>
                    <a:pt x="377" y="13"/>
                  </a:lnTo>
                  <a:lnTo>
                    <a:pt x="377" y="15"/>
                  </a:lnTo>
                  <a:lnTo>
                    <a:pt x="374" y="17"/>
                  </a:lnTo>
                  <a:lnTo>
                    <a:pt x="374" y="19"/>
                  </a:lnTo>
                  <a:lnTo>
                    <a:pt x="372" y="23"/>
                  </a:lnTo>
                  <a:lnTo>
                    <a:pt x="370" y="25"/>
                  </a:lnTo>
                  <a:lnTo>
                    <a:pt x="368" y="23"/>
                  </a:lnTo>
                  <a:lnTo>
                    <a:pt x="366" y="23"/>
                  </a:lnTo>
                  <a:lnTo>
                    <a:pt x="364" y="21"/>
                  </a:lnTo>
                  <a:lnTo>
                    <a:pt x="362" y="21"/>
                  </a:lnTo>
                  <a:lnTo>
                    <a:pt x="360" y="21"/>
                  </a:lnTo>
                  <a:lnTo>
                    <a:pt x="358" y="23"/>
                  </a:lnTo>
                  <a:lnTo>
                    <a:pt x="358" y="21"/>
                  </a:lnTo>
                  <a:lnTo>
                    <a:pt x="356" y="21"/>
                  </a:lnTo>
                  <a:lnTo>
                    <a:pt x="356" y="23"/>
                  </a:lnTo>
                  <a:lnTo>
                    <a:pt x="354" y="23"/>
                  </a:lnTo>
                  <a:lnTo>
                    <a:pt x="354" y="25"/>
                  </a:lnTo>
                  <a:lnTo>
                    <a:pt x="353" y="25"/>
                  </a:lnTo>
                  <a:lnTo>
                    <a:pt x="351" y="25"/>
                  </a:lnTo>
                  <a:lnTo>
                    <a:pt x="351" y="26"/>
                  </a:lnTo>
                  <a:lnTo>
                    <a:pt x="349" y="28"/>
                  </a:lnTo>
                  <a:lnTo>
                    <a:pt x="349" y="30"/>
                  </a:lnTo>
                  <a:lnTo>
                    <a:pt x="349" y="28"/>
                  </a:lnTo>
                  <a:lnTo>
                    <a:pt x="347" y="28"/>
                  </a:lnTo>
                  <a:lnTo>
                    <a:pt x="345" y="28"/>
                  </a:lnTo>
                  <a:lnTo>
                    <a:pt x="345" y="30"/>
                  </a:lnTo>
                  <a:lnTo>
                    <a:pt x="345" y="28"/>
                  </a:lnTo>
                  <a:lnTo>
                    <a:pt x="343" y="28"/>
                  </a:lnTo>
                  <a:lnTo>
                    <a:pt x="343" y="30"/>
                  </a:lnTo>
                  <a:lnTo>
                    <a:pt x="341" y="30"/>
                  </a:lnTo>
                  <a:lnTo>
                    <a:pt x="339" y="30"/>
                  </a:lnTo>
                  <a:lnTo>
                    <a:pt x="339" y="32"/>
                  </a:lnTo>
                  <a:lnTo>
                    <a:pt x="337" y="32"/>
                  </a:lnTo>
                  <a:lnTo>
                    <a:pt x="335" y="34"/>
                  </a:lnTo>
                  <a:lnTo>
                    <a:pt x="333" y="38"/>
                  </a:lnTo>
                  <a:lnTo>
                    <a:pt x="454" y="38"/>
                  </a:lnTo>
                  <a:close/>
                  <a:moveTo>
                    <a:pt x="328" y="316"/>
                  </a:moveTo>
                  <a:lnTo>
                    <a:pt x="353" y="316"/>
                  </a:lnTo>
                  <a:lnTo>
                    <a:pt x="353" y="399"/>
                  </a:lnTo>
                  <a:lnTo>
                    <a:pt x="328" y="399"/>
                  </a:lnTo>
                  <a:lnTo>
                    <a:pt x="328" y="316"/>
                  </a:lnTo>
                  <a:close/>
                  <a:moveTo>
                    <a:pt x="293" y="316"/>
                  </a:moveTo>
                  <a:lnTo>
                    <a:pt x="316" y="316"/>
                  </a:lnTo>
                  <a:lnTo>
                    <a:pt x="316" y="399"/>
                  </a:lnTo>
                  <a:lnTo>
                    <a:pt x="293" y="399"/>
                  </a:lnTo>
                  <a:lnTo>
                    <a:pt x="293" y="316"/>
                  </a:lnTo>
                  <a:close/>
                  <a:moveTo>
                    <a:pt x="257" y="316"/>
                  </a:moveTo>
                  <a:lnTo>
                    <a:pt x="280" y="316"/>
                  </a:lnTo>
                  <a:lnTo>
                    <a:pt x="280" y="399"/>
                  </a:lnTo>
                  <a:lnTo>
                    <a:pt x="257" y="399"/>
                  </a:lnTo>
                  <a:lnTo>
                    <a:pt x="257" y="316"/>
                  </a:lnTo>
                  <a:close/>
                  <a:moveTo>
                    <a:pt x="220" y="316"/>
                  </a:moveTo>
                  <a:lnTo>
                    <a:pt x="243" y="316"/>
                  </a:lnTo>
                  <a:lnTo>
                    <a:pt x="243" y="399"/>
                  </a:lnTo>
                  <a:lnTo>
                    <a:pt x="220" y="399"/>
                  </a:lnTo>
                  <a:lnTo>
                    <a:pt x="220" y="316"/>
                  </a:lnTo>
                  <a:close/>
                  <a:moveTo>
                    <a:pt x="400" y="78"/>
                  </a:moveTo>
                  <a:lnTo>
                    <a:pt x="402" y="76"/>
                  </a:lnTo>
                  <a:lnTo>
                    <a:pt x="404" y="74"/>
                  </a:lnTo>
                  <a:lnTo>
                    <a:pt x="406" y="71"/>
                  </a:lnTo>
                  <a:lnTo>
                    <a:pt x="408" y="65"/>
                  </a:lnTo>
                  <a:lnTo>
                    <a:pt x="408" y="61"/>
                  </a:lnTo>
                  <a:lnTo>
                    <a:pt x="408" y="59"/>
                  </a:lnTo>
                  <a:lnTo>
                    <a:pt x="408" y="55"/>
                  </a:lnTo>
                  <a:lnTo>
                    <a:pt x="406" y="51"/>
                  </a:lnTo>
                  <a:lnTo>
                    <a:pt x="406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2" y="44"/>
                  </a:lnTo>
                  <a:lnTo>
                    <a:pt x="399" y="44"/>
                  </a:lnTo>
                  <a:lnTo>
                    <a:pt x="395" y="44"/>
                  </a:lnTo>
                  <a:lnTo>
                    <a:pt x="393" y="44"/>
                  </a:lnTo>
                  <a:lnTo>
                    <a:pt x="391" y="44"/>
                  </a:lnTo>
                  <a:lnTo>
                    <a:pt x="389" y="44"/>
                  </a:lnTo>
                  <a:lnTo>
                    <a:pt x="385" y="46"/>
                  </a:lnTo>
                  <a:lnTo>
                    <a:pt x="383" y="48"/>
                  </a:lnTo>
                  <a:lnTo>
                    <a:pt x="381" y="50"/>
                  </a:lnTo>
                  <a:lnTo>
                    <a:pt x="379" y="53"/>
                  </a:lnTo>
                  <a:lnTo>
                    <a:pt x="379" y="51"/>
                  </a:lnTo>
                  <a:lnTo>
                    <a:pt x="377" y="50"/>
                  </a:lnTo>
                  <a:lnTo>
                    <a:pt x="374" y="48"/>
                  </a:lnTo>
                  <a:lnTo>
                    <a:pt x="370" y="48"/>
                  </a:lnTo>
                  <a:lnTo>
                    <a:pt x="368" y="50"/>
                  </a:lnTo>
                  <a:lnTo>
                    <a:pt x="368" y="51"/>
                  </a:lnTo>
                  <a:lnTo>
                    <a:pt x="366" y="53"/>
                  </a:lnTo>
                  <a:lnTo>
                    <a:pt x="364" y="53"/>
                  </a:lnTo>
                  <a:lnTo>
                    <a:pt x="362" y="53"/>
                  </a:lnTo>
                  <a:lnTo>
                    <a:pt x="362" y="55"/>
                  </a:lnTo>
                  <a:lnTo>
                    <a:pt x="360" y="53"/>
                  </a:lnTo>
                  <a:lnTo>
                    <a:pt x="356" y="51"/>
                  </a:lnTo>
                  <a:lnTo>
                    <a:pt x="354" y="51"/>
                  </a:lnTo>
                  <a:lnTo>
                    <a:pt x="353" y="53"/>
                  </a:lnTo>
                  <a:lnTo>
                    <a:pt x="351" y="55"/>
                  </a:lnTo>
                  <a:lnTo>
                    <a:pt x="349" y="55"/>
                  </a:lnTo>
                  <a:lnTo>
                    <a:pt x="347" y="55"/>
                  </a:lnTo>
                  <a:lnTo>
                    <a:pt x="345" y="55"/>
                  </a:lnTo>
                  <a:lnTo>
                    <a:pt x="345" y="57"/>
                  </a:lnTo>
                  <a:lnTo>
                    <a:pt x="343" y="57"/>
                  </a:lnTo>
                  <a:lnTo>
                    <a:pt x="341" y="57"/>
                  </a:lnTo>
                  <a:lnTo>
                    <a:pt x="339" y="59"/>
                  </a:lnTo>
                  <a:lnTo>
                    <a:pt x="339" y="61"/>
                  </a:lnTo>
                  <a:lnTo>
                    <a:pt x="337" y="61"/>
                  </a:lnTo>
                  <a:lnTo>
                    <a:pt x="337" y="59"/>
                  </a:lnTo>
                  <a:lnTo>
                    <a:pt x="335" y="57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30" y="57"/>
                  </a:lnTo>
                  <a:lnTo>
                    <a:pt x="330" y="59"/>
                  </a:lnTo>
                  <a:lnTo>
                    <a:pt x="328" y="57"/>
                  </a:lnTo>
                  <a:lnTo>
                    <a:pt x="326" y="57"/>
                  </a:lnTo>
                  <a:lnTo>
                    <a:pt x="324" y="57"/>
                  </a:lnTo>
                  <a:lnTo>
                    <a:pt x="322" y="55"/>
                  </a:lnTo>
                  <a:lnTo>
                    <a:pt x="320" y="55"/>
                  </a:lnTo>
                  <a:lnTo>
                    <a:pt x="318" y="55"/>
                  </a:lnTo>
                  <a:lnTo>
                    <a:pt x="316" y="55"/>
                  </a:lnTo>
                  <a:lnTo>
                    <a:pt x="314" y="57"/>
                  </a:lnTo>
                  <a:lnTo>
                    <a:pt x="312" y="57"/>
                  </a:lnTo>
                  <a:lnTo>
                    <a:pt x="310" y="57"/>
                  </a:lnTo>
                  <a:lnTo>
                    <a:pt x="306" y="59"/>
                  </a:lnTo>
                  <a:lnTo>
                    <a:pt x="306" y="61"/>
                  </a:lnTo>
                  <a:lnTo>
                    <a:pt x="305" y="65"/>
                  </a:lnTo>
                  <a:lnTo>
                    <a:pt x="303" y="67"/>
                  </a:lnTo>
                  <a:lnTo>
                    <a:pt x="301" y="65"/>
                  </a:lnTo>
                  <a:lnTo>
                    <a:pt x="299" y="65"/>
                  </a:lnTo>
                  <a:lnTo>
                    <a:pt x="297" y="65"/>
                  </a:lnTo>
                  <a:lnTo>
                    <a:pt x="295" y="63"/>
                  </a:lnTo>
                  <a:lnTo>
                    <a:pt x="291" y="63"/>
                  </a:lnTo>
                  <a:lnTo>
                    <a:pt x="289" y="65"/>
                  </a:lnTo>
                  <a:lnTo>
                    <a:pt x="289" y="63"/>
                  </a:lnTo>
                  <a:lnTo>
                    <a:pt x="287" y="63"/>
                  </a:lnTo>
                  <a:lnTo>
                    <a:pt x="285" y="65"/>
                  </a:lnTo>
                  <a:lnTo>
                    <a:pt x="285" y="67"/>
                  </a:lnTo>
                  <a:lnTo>
                    <a:pt x="283" y="67"/>
                  </a:lnTo>
                  <a:lnTo>
                    <a:pt x="282" y="67"/>
                  </a:lnTo>
                  <a:lnTo>
                    <a:pt x="280" y="67"/>
                  </a:lnTo>
                  <a:lnTo>
                    <a:pt x="280" y="69"/>
                  </a:lnTo>
                  <a:lnTo>
                    <a:pt x="280" y="71"/>
                  </a:lnTo>
                  <a:lnTo>
                    <a:pt x="278" y="71"/>
                  </a:lnTo>
                  <a:lnTo>
                    <a:pt x="276" y="71"/>
                  </a:lnTo>
                  <a:lnTo>
                    <a:pt x="274" y="71"/>
                  </a:lnTo>
                  <a:lnTo>
                    <a:pt x="272" y="73"/>
                  </a:lnTo>
                  <a:lnTo>
                    <a:pt x="272" y="71"/>
                  </a:lnTo>
                  <a:lnTo>
                    <a:pt x="270" y="71"/>
                  </a:lnTo>
                  <a:lnTo>
                    <a:pt x="270" y="73"/>
                  </a:lnTo>
                  <a:lnTo>
                    <a:pt x="268" y="73"/>
                  </a:lnTo>
                  <a:lnTo>
                    <a:pt x="266" y="73"/>
                  </a:lnTo>
                  <a:lnTo>
                    <a:pt x="266" y="74"/>
                  </a:lnTo>
                  <a:lnTo>
                    <a:pt x="264" y="74"/>
                  </a:lnTo>
                  <a:lnTo>
                    <a:pt x="262" y="74"/>
                  </a:lnTo>
                  <a:lnTo>
                    <a:pt x="262" y="76"/>
                  </a:lnTo>
                  <a:lnTo>
                    <a:pt x="260" y="78"/>
                  </a:lnTo>
                  <a:lnTo>
                    <a:pt x="400" y="78"/>
                  </a:lnTo>
                  <a:close/>
                  <a:moveTo>
                    <a:pt x="471" y="370"/>
                  </a:moveTo>
                  <a:lnTo>
                    <a:pt x="496" y="370"/>
                  </a:lnTo>
                  <a:lnTo>
                    <a:pt x="496" y="316"/>
                  </a:lnTo>
                  <a:lnTo>
                    <a:pt x="471" y="316"/>
                  </a:lnTo>
                  <a:lnTo>
                    <a:pt x="471" y="370"/>
                  </a:lnTo>
                  <a:close/>
                  <a:moveTo>
                    <a:pt x="437" y="370"/>
                  </a:moveTo>
                  <a:lnTo>
                    <a:pt x="460" y="370"/>
                  </a:lnTo>
                  <a:lnTo>
                    <a:pt x="460" y="316"/>
                  </a:lnTo>
                  <a:lnTo>
                    <a:pt x="437" y="316"/>
                  </a:lnTo>
                  <a:lnTo>
                    <a:pt x="437" y="370"/>
                  </a:lnTo>
                  <a:close/>
                  <a:moveTo>
                    <a:pt x="400" y="370"/>
                  </a:moveTo>
                  <a:lnTo>
                    <a:pt x="424" y="370"/>
                  </a:lnTo>
                  <a:lnTo>
                    <a:pt x="424" y="316"/>
                  </a:lnTo>
                  <a:lnTo>
                    <a:pt x="400" y="316"/>
                  </a:lnTo>
                  <a:lnTo>
                    <a:pt x="400" y="3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2" name="Freeform 72">
              <a:extLst>
                <a:ext uri="{FF2B5EF4-FFF2-40B4-BE49-F238E27FC236}">
                  <a16:creationId xmlns:a16="http://schemas.microsoft.com/office/drawing/2014/main" id="{BCB174DE-8980-4276-AE52-1B21C45897F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778005" y="3038695"/>
              <a:ext cx="319516" cy="252000"/>
            </a:xfrm>
            <a:custGeom>
              <a:avLst/>
              <a:gdLst>
                <a:gd name="T0" fmla="*/ 67 w 521"/>
                <a:gd name="T1" fmla="*/ 160 h 412"/>
                <a:gd name="T2" fmla="*/ 124 w 521"/>
                <a:gd name="T3" fmla="*/ 118 h 412"/>
                <a:gd name="T4" fmla="*/ 224 w 521"/>
                <a:gd name="T5" fmla="*/ 281 h 412"/>
                <a:gd name="T6" fmla="*/ 376 w 521"/>
                <a:gd name="T7" fmla="*/ 79 h 412"/>
                <a:gd name="T8" fmla="*/ 481 w 521"/>
                <a:gd name="T9" fmla="*/ 345 h 412"/>
                <a:gd name="T10" fmla="*/ 44 w 521"/>
                <a:gd name="T11" fmla="*/ 345 h 412"/>
                <a:gd name="T12" fmla="*/ 93 w 521"/>
                <a:gd name="T13" fmla="*/ 137 h 412"/>
                <a:gd name="T14" fmla="*/ 94 w 521"/>
                <a:gd name="T15" fmla="*/ 141 h 412"/>
                <a:gd name="T16" fmla="*/ 112 w 521"/>
                <a:gd name="T17" fmla="*/ 118 h 412"/>
                <a:gd name="T18" fmla="*/ 112 w 521"/>
                <a:gd name="T19" fmla="*/ 194 h 412"/>
                <a:gd name="T20" fmla="*/ 112 w 521"/>
                <a:gd name="T21" fmla="*/ 188 h 412"/>
                <a:gd name="T22" fmla="*/ 25 w 521"/>
                <a:gd name="T23" fmla="*/ 165 h 412"/>
                <a:gd name="T24" fmla="*/ 15 w 521"/>
                <a:gd name="T25" fmla="*/ 209 h 412"/>
                <a:gd name="T26" fmla="*/ 73 w 521"/>
                <a:gd name="T27" fmla="*/ 99 h 412"/>
                <a:gd name="T28" fmla="*/ 83 w 521"/>
                <a:gd name="T29" fmla="*/ 100 h 412"/>
                <a:gd name="T30" fmla="*/ 110 w 521"/>
                <a:gd name="T31" fmla="*/ 111 h 412"/>
                <a:gd name="T32" fmla="*/ 122 w 521"/>
                <a:gd name="T33" fmla="*/ 196 h 412"/>
                <a:gd name="T34" fmla="*/ 26 w 521"/>
                <a:gd name="T35" fmla="*/ 196 h 412"/>
                <a:gd name="T36" fmla="*/ 43 w 521"/>
                <a:gd name="T37" fmla="*/ 337 h 412"/>
                <a:gd name="T38" fmla="*/ 128 w 521"/>
                <a:gd name="T39" fmla="*/ 304 h 412"/>
                <a:gd name="T40" fmla="*/ 135 w 521"/>
                <a:gd name="T41" fmla="*/ 283 h 412"/>
                <a:gd name="T42" fmla="*/ 126 w 521"/>
                <a:gd name="T43" fmla="*/ 262 h 412"/>
                <a:gd name="T44" fmla="*/ 188 w 521"/>
                <a:gd name="T45" fmla="*/ 209 h 412"/>
                <a:gd name="T46" fmla="*/ 64 w 521"/>
                <a:gd name="T47" fmla="*/ 250 h 412"/>
                <a:gd name="T48" fmla="*/ 425 w 521"/>
                <a:gd name="T49" fmla="*/ 28 h 412"/>
                <a:gd name="T50" fmla="*/ 421 w 521"/>
                <a:gd name="T51" fmla="*/ 2 h 412"/>
                <a:gd name="T52" fmla="*/ 406 w 521"/>
                <a:gd name="T53" fmla="*/ 5 h 412"/>
                <a:gd name="T54" fmla="*/ 396 w 521"/>
                <a:gd name="T55" fmla="*/ 5 h 412"/>
                <a:gd name="T56" fmla="*/ 390 w 521"/>
                <a:gd name="T57" fmla="*/ 9 h 412"/>
                <a:gd name="T58" fmla="*/ 378 w 521"/>
                <a:gd name="T59" fmla="*/ 11 h 412"/>
                <a:gd name="T60" fmla="*/ 370 w 521"/>
                <a:gd name="T61" fmla="*/ 17 h 412"/>
                <a:gd name="T62" fmla="*/ 363 w 521"/>
                <a:gd name="T63" fmla="*/ 15 h 412"/>
                <a:gd name="T64" fmla="*/ 352 w 521"/>
                <a:gd name="T65" fmla="*/ 13 h 412"/>
                <a:gd name="T66" fmla="*/ 344 w 521"/>
                <a:gd name="T67" fmla="*/ 23 h 412"/>
                <a:gd name="T68" fmla="*/ 338 w 521"/>
                <a:gd name="T69" fmla="*/ 21 h 412"/>
                <a:gd name="T70" fmla="*/ 329 w 521"/>
                <a:gd name="T71" fmla="*/ 25 h 412"/>
                <a:gd name="T72" fmla="*/ 324 w 521"/>
                <a:gd name="T73" fmla="*/ 30 h 412"/>
                <a:gd name="T74" fmla="*/ 318 w 521"/>
                <a:gd name="T75" fmla="*/ 28 h 412"/>
                <a:gd name="T76" fmla="*/ 314 w 521"/>
                <a:gd name="T77" fmla="*/ 32 h 412"/>
                <a:gd name="T78" fmla="*/ 419 w 521"/>
                <a:gd name="T79" fmla="*/ 34 h 412"/>
                <a:gd name="T80" fmla="*/ 291 w 521"/>
                <a:gd name="T81" fmla="*/ 370 h 412"/>
                <a:gd name="T82" fmla="*/ 205 w 521"/>
                <a:gd name="T83" fmla="*/ 294 h 412"/>
                <a:gd name="T84" fmla="*/ 376 w 521"/>
                <a:gd name="T85" fmla="*/ 66 h 412"/>
                <a:gd name="T86" fmla="*/ 374 w 521"/>
                <a:gd name="T87" fmla="*/ 41 h 412"/>
                <a:gd name="T88" fmla="*/ 353 w 521"/>
                <a:gd name="T89" fmla="*/ 43 h 412"/>
                <a:gd name="T90" fmla="*/ 341 w 521"/>
                <a:gd name="T91" fmla="*/ 45 h 412"/>
                <a:gd name="T92" fmla="*/ 334 w 521"/>
                <a:gd name="T93" fmla="*/ 48 h 412"/>
                <a:gd name="T94" fmla="*/ 322 w 521"/>
                <a:gd name="T95" fmla="*/ 50 h 412"/>
                <a:gd name="T96" fmla="*/ 312 w 521"/>
                <a:gd name="T97" fmla="*/ 56 h 412"/>
                <a:gd name="T98" fmla="*/ 303 w 521"/>
                <a:gd name="T99" fmla="*/ 52 h 412"/>
                <a:gd name="T100" fmla="*/ 291 w 521"/>
                <a:gd name="T101" fmla="*/ 50 h 412"/>
                <a:gd name="T102" fmla="*/ 282 w 521"/>
                <a:gd name="T103" fmla="*/ 60 h 412"/>
                <a:gd name="T104" fmla="*/ 274 w 521"/>
                <a:gd name="T105" fmla="*/ 58 h 412"/>
                <a:gd name="T106" fmla="*/ 265 w 521"/>
                <a:gd name="T107" fmla="*/ 62 h 412"/>
                <a:gd name="T108" fmla="*/ 258 w 521"/>
                <a:gd name="T109" fmla="*/ 66 h 412"/>
                <a:gd name="T110" fmla="*/ 252 w 521"/>
                <a:gd name="T111" fmla="*/ 66 h 412"/>
                <a:gd name="T112" fmla="*/ 246 w 521"/>
                <a:gd name="T113" fmla="*/ 69 h 412"/>
                <a:gd name="T114" fmla="*/ 370 w 521"/>
                <a:gd name="T115" fmla="*/ 73 h 412"/>
                <a:gd name="T116" fmla="*/ 425 w 521"/>
                <a:gd name="T117" fmla="*/ 294 h 41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21"/>
                <a:gd name="T178" fmla="*/ 0 h 412"/>
                <a:gd name="T179" fmla="*/ 521 w 521"/>
                <a:gd name="T180" fmla="*/ 412 h 41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21" h="412">
                  <a:moveTo>
                    <a:pt x="364" y="316"/>
                  </a:moveTo>
                  <a:lnTo>
                    <a:pt x="387" y="316"/>
                  </a:lnTo>
                  <a:lnTo>
                    <a:pt x="387" y="399"/>
                  </a:lnTo>
                  <a:lnTo>
                    <a:pt x="364" y="399"/>
                  </a:lnTo>
                  <a:lnTo>
                    <a:pt x="364" y="316"/>
                  </a:lnTo>
                  <a:close/>
                  <a:moveTo>
                    <a:pt x="71" y="218"/>
                  </a:moveTo>
                  <a:lnTo>
                    <a:pt x="0" y="218"/>
                  </a:lnTo>
                  <a:lnTo>
                    <a:pt x="72" y="170"/>
                  </a:lnTo>
                  <a:lnTo>
                    <a:pt x="72" y="128"/>
                  </a:lnTo>
                  <a:lnTo>
                    <a:pt x="21" y="128"/>
                  </a:lnTo>
                  <a:lnTo>
                    <a:pt x="82" y="98"/>
                  </a:lnTo>
                  <a:lnTo>
                    <a:pt x="103" y="28"/>
                  </a:lnTo>
                  <a:lnTo>
                    <a:pt x="124" y="98"/>
                  </a:lnTo>
                  <a:lnTo>
                    <a:pt x="184" y="128"/>
                  </a:lnTo>
                  <a:lnTo>
                    <a:pt x="134" y="128"/>
                  </a:lnTo>
                  <a:lnTo>
                    <a:pt x="134" y="170"/>
                  </a:lnTo>
                  <a:lnTo>
                    <a:pt x="207" y="218"/>
                  </a:lnTo>
                  <a:lnTo>
                    <a:pt x="136" y="218"/>
                  </a:lnTo>
                  <a:lnTo>
                    <a:pt x="172" y="370"/>
                  </a:lnTo>
                  <a:lnTo>
                    <a:pt x="174" y="370"/>
                  </a:lnTo>
                  <a:lnTo>
                    <a:pt x="174" y="301"/>
                  </a:lnTo>
                  <a:lnTo>
                    <a:pt x="243" y="301"/>
                  </a:lnTo>
                  <a:lnTo>
                    <a:pt x="243" y="263"/>
                  </a:lnTo>
                  <a:lnTo>
                    <a:pt x="330" y="263"/>
                  </a:lnTo>
                  <a:lnTo>
                    <a:pt x="335" y="84"/>
                  </a:lnTo>
                  <a:lnTo>
                    <a:pt x="356" y="84"/>
                  </a:lnTo>
                  <a:lnTo>
                    <a:pt x="364" y="263"/>
                  </a:lnTo>
                  <a:lnTo>
                    <a:pt x="379" y="263"/>
                  </a:lnTo>
                  <a:lnTo>
                    <a:pt x="385" y="84"/>
                  </a:lnTo>
                  <a:lnTo>
                    <a:pt x="406" y="84"/>
                  </a:lnTo>
                  <a:lnTo>
                    <a:pt x="414" y="263"/>
                  </a:lnTo>
                  <a:lnTo>
                    <a:pt x="431" y="263"/>
                  </a:lnTo>
                  <a:lnTo>
                    <a:pt x="439" y="44"/>
                  </a:lnTo>
                  <a:lnTo>
                    <a:pt x="460" y="44"/>
                  </a:lnTo>
                  <a:lnTo>
                    <a:pt x="466" y="263"/>
                  </a:lnTo>
                  <a:lnTo>
                    <a:pt x="506" y="263"/>
                  </a:lnTo>
                  <a:lnTo>
                    <a:pt x="506" y="370"/>
                  </a:lnTo>
                  <a:lnTo>
                    <a:pt x="521" y="370"/>
                  </a:lnTo>
                  <a:lnTo>
                    <a:pt x="521" y="412"/>
                  </a:lnTo>
                  <a:lnTo>
                    <a:pt x="23" y="412"/>
                  </a:lnTo>
                  <a:lnTo>
                    <a:pt x="23" y="370"/>
                  </a:lnTo>
                  <a:lnTo>
                    <a:pt x="36" y="370"/>
                  </a:lnTo>
                  <a:lnTo>
                    <a:pt x="71" y="218"/>
                  </a:lnTo>
                  <a:close/>
                  <a:moveTo>
                    <a:pt x="161" y="370"/>
                  </a:moveTo>
                  <a:lnTo>
                    <a:pt x="103" y="282"/>
                  </a:lnTo>
                  <a:lnTo>
                    <a:pt x="49" y="370"/>
                  </a:lnTo>
                  <a:lnTo>
                    <a:pt x="161" y="370"/>
                  </a:lnTo>
                  <a:close/>
                  <a:moveTo>
                    <a:pt x="136" y="270"/>
                  </a:moveTo>
                  <a:lnTo>
                    <a:pt x="138" y="270"/>
                  </a:lnTo>
                  <a:lnTo>
                    <a:pt x="124" y="222"/>
                  </a:lnTo>
                  <a:lnTo>
                    <a:pt x="105" y="241"/>
                  </a:lnTo>
                  <a:lnTo>
                    <a:pt x="136" y="270"/>
                  </a:lnTo>
                  <a:close/>
                  <a:moveTo>
                    <a:pt x="82" y="134"/>
                  </a:moveTo>
                  <a:lnTo>
                    <a:pt x="99" y="147"/>
                  </a:lnTo>
                  <a:lnTo>
                    <a:pt x="82" y="161"/>
                  </a:lnTo>
                  <a:lnTo>
                    <a:pt x="82" y="134"/>
                  </a:lnTo>
                  <a:close/>
                  <a:moveTo>
                    <a:pt x="101" y="151"/>
                  </a:moveTo>
                  <a:lnTo>
                    <a:pt x="122" y="167"/>
                  </a:lnTo>
                  <a:lnTo>
                    <a:pt x="122" y="169"/>
                  </a:lnTo>
                  <a:lnTo>
                    <a:pt x="82" y="169"/>
                  </a:lnTo>
                  <a:lnTo>
                    <a:pt x="82" y="167"/>
                  </a:lnTo>
                  <a:lnTo>
                    <a:pt x="101" y="151"/>
                  </a:lnTo>
                  <a:close/>
                  <a:moveTo>
                    <a:pt x="122" y="161"/>
                  </a:moveTo>
                  <a:lnTo>
                    <a:pt x="105" y="147"/>
                  </a:lnTo>
                  <a:lnTo>
                    <a:pt x="122" y="134"/>
                  </a:lnTo>
                  <a:lnTo>
                    <a:pt x="122" y="161"/>
                  </a:lnTo>
                  <a:close/>
                  <a:moveTo>
                    <a:pt x="101" y="144"/>
                  </a:moveTo>
                  <a:lnTo>
                    <a:pt x="82" y="128"/>
                  </a:lnTo>
                  <a:lnTo>
                    <a:pt x="122" y="128"/>
                  </a:lnTo>
                  <a:lnTo>
                    <a:pt x="101" y="144"/>
                  </a:lnTo>
                  <a:close/>
                  <a:moveTo>
                    <a:pt x="82" y="178"/>
                  </a:moveTo>
                  <a:lnTo>
                    <a:pt x="99" y="190"/>
                  </a:lnTo>
                  <a:lnTo>
                    <a:pt x="82" y="205"/>
                  </a:lnTo>
                  <a:lnTo>
                    <a:pt x="82" y="178"/>
                  </a:lnTo>
                  <a:close/>
                  <a:moveTo>
                    <a:pt x="101" y="193"/>
                  </a:moveTo>
                  <a:lnTo>
                    <a:pt x="122" y="209"/>
                  </a:lnTo>
                  <a:lnTo>
                    <a:pt x="122" y="211"/>
                  </a:lnTo>
                  <a:lnTo>
                    <a:pt x="82" y="211"/>
                  </a:lnTo>
                  <a:lnTo>
                    <a:pt x="101" y="193"/>
                  </a:lnTo>
                  <a:close/>
                  <a:moveTo>
                    <a:pt x="122" y="203"/>
                  </a:moveTo>
                  <a:lnTo>
                    <a:pt x="105" y="190"/>
                  </a:lnTo>
                  <a:lnTo>
                    <a:pt x="122" y="178"/>
                  </a:lnTo>
                  <a:lnTo>
                    <a:pt x="122" y="203"/>
                  </a:lnTo>
                  <a:close/>
                  <a:moveTo>
                    <a:pt x="101" y="188"/>
                  </a:moveTo>
                  <a:lnTo>
                    <a:pt x="90" y="178"/>
                  </a:lnTo>
                  <a:lnTo>
                    <a:pt x="115" y="178"/>
                  </a:lnTo>
                  <a:lnTo>
                    <a:pt x="101" y="188"/>
                  </a:lnTo>
                  <a:close/>
                  <a:moveTo>
                    <a:pt x="25" y="136"/>
                  </a:moveTo>
                  <a:lnTo>
                    <a:pt x="38" y="136"/>
                  </a:lnTo>
                  <a:lnTo>
                    <a:pt x="38" y="178"/>
                  </a:lnTo>
                  <a:lnTo>
                    <a:pt x="25" y="178"/>
                  </a:lnTo>
                  <a:lnTo>
                    <a:pt x="25" y="136"/>
                  </a:lnTo>
                  <a:close/>
                  <a:moveTo>
                    <a:pt x="166" y="136"/>
                  </a:moveTo>
                  <a:lnTo>
                    <a:pt x="180" y="136"/>
                  </a:lnTo>
                  <a:lnTo>
                    <a:pt x="180" y="178"/>
                  </a:lnTo>
                  <a:lnTo>
                    <a:pt x="166" y="178"/>
                  </a:lnTo>
                  <a:lnTo>
                    <a:pt x="166" y="136"/>
                  </a:lnTo>
                  <a:close/>
                  <a:moveTo>
                    <a:pt x="2" y="224"/>
                  </a:moveTo>
                  <a:lnTo>
                    <a:pt x="15" y="224"/>
                  </a:lnTo>
                  <a:lnTo>
                    <a:pt x="15" y="266"/>
                  </a:lnTo>
                  <a:lnTo>
                    <a:pt x="2" y="266"/>
                  </a:lnTo>
                  <a:lnTo>
                    <a:pt x="2" y="224"/>
                  </a:lnTo>
                  <a:close/>
                  <a:moveTo>
                    <a:pt x="132" y="121"/>
                  </a:moveTo>
                  <a:lnTo>
                    <a:pt x="126" y="105"/>
                  </a:lnTo>
                  <a:lnTo>
                    <a:pt x="153" y="121"/>
                  </a:lnTo>
                  <a:lnTo>
                    <a:pt x="132" y="121"/>
                  </a:lnTo>
                  <a:close/>
                  <a:moveTo>
                    <a:pt x="78" y="105"/>
                  </a:moveTo>
                  <a:lnTo>
                    <a:pt x="72" y="121"/>
                  </a:lnTo>
                  <a:lnTo>
                    <a:pt x="49" y="121"/>
                  </a:lnTo>
                  <a:lnTo>
                    <a:pt x="78" y="105"/>
                  </a:lnTo>
                  <a:close/>
                  <a:moveTo>
                    <a:pt x="92" y="96"/>
                  </a:moveTo>
                  <a:lnTo>
                    <a:pt x="113" y="96"/>
                  </a:lnTo>
                  <a:lnTo>
                    <a:pt x="101" y="65"/>
                  </a:lnTo>
                  <a:lnTo>
                    <a:pt x="92" y="96"/>
                  </a:lnTo>
                  <a:close/>
                  <a:moveTo>
                    <a:pt x="88" y="107"/>
                  </a:moveTo>
                  <a:lnTo>
                    <a:pt x="97" y="113"/>
                  </a:lnTo>
                  <a:lnTo>
                    <a:pt x="84" y="121"/>
                  </a:lnTo>
                  <a:lnTo>
                    <a:pt x="88" y="107"/>
                  </a:lnTo>
                  <a:close/>
                  <a:moveTo>
                    <a:pt x="101" y="115"/>
                  </a:moveTo>
                  <a:lnTo>
                    <a:pt x="113" y="121"/>
                  </a:lnTo>
                  <a:lnTo>
                    <a:pt x="92" y="121"/>
                  </a:lnTo>
                  <a:lnTo>
                    <a:pt x="101" y="115"/>
                  </a:lnTo>
                  <a:close/>
                  <a:moveTo>
                    <a:pt x="120" y="121"/>
                  </a:moveTo>
                  <a:lnTo>
                    <a:pt x="107" y="113"/>
                  </a:lnTo>
                  <a:lnTo>
                    <a:pt x="115" y="107"/>
                  </a:lnTo>
                  <a:lnTo>
                    <a:pt x="120" y="121"/>
                  </a:lnTo>
                  <a:close/>
                  <a:moveTo>
                    <a:pt x="101" y="109"/>
                  </a:moveTo>
                  <a:lnTo>
                    <a:pt x="92" y="103"/>
                  </a:lnTo>
                  <a:lnTo>
                    <a:pt x="113" y="103"/>
                  </a:lnTo>
                  <a:lnTo>
                    <a:pt x="101" y="109"/>
                  </a:lnTo>
                  <a:close/>
                  <a:moveTo>
                    <a:pt x="132" y="211"/>
                  </a:moveTo>
                  <a:lnTo>
                    <a:pt x="132" y="209"/>
                  </a:lnTo>
                  <a:lnTo>
                    <a:pt x="132" y="180"/>
                  </a:lnTo>
                  <a:lnTo>
                    <a:pt x="180" y="211"/>
                  </a:lnTo>
                  <a:lnTo>
                    <a:pt x="132" y="211"/>
                  </a:lnTo>
                  <a:close/>
                  <a:moveTo>
                    <a:pt x="72" y="178"/>
                  </a:moveTo>
                  <a:lnTo>
                    <a:pt x="72" y="209"/>
                  </a:lnTo>
                  <a:lnTo>
                    <a:pt x="71" y="211"/>
                  </a:lnTo>
                  <a:lnTo>
                    <a:pt x="26" y="211"/>
                  </a:lnTo>
                  <a:lnTo>
                    <a:pt x="72" y="178"/>
                  </a:lnTo>
                  <a:close/>
                  <a:moveTo>
                    <a:pt x="122" y="218"/>
                  </a:moveTo>
                  <a:lnTo>
                    <a:pt x="82" y="218"/>
                  </a:lnTo>
                  <a:lnTo>
                    <a:pt x="103" y="238"/>
                  </a:lnTo>
                  <a:lnTo>
                    <a:pt x="122" y="218"/>
                  </a:lnTo>
                  <a:close/>
                  <a:moveTo>
                    <a:pt x="57" y="316"/>
                  </a:moveTo>
                  <a:lnTo>
                    <a:pt x="67" y="330"/>
                  </a:lnTo>
                  <a:lnTo>
                    <a:pt x="48" y="362"/>
                  </a:lnTo>
                  <a:lnTo>
                    <a:pt x="57" y="316"/>
                  </a:lnTo>
                  <a:close/>
                  <a:moveTo>
                    <a:pt x="71" y="326"/>
                  </a:moveTo>
                  <a:lnTo>
                    <a:pt x="59" y="311"/>
                  </a:lnTo>
                  <a:lnTo>
                    <a:pt x="78" y="311"/>
                  </a:lnTo>
                  <a:lnTo>
                    <a:pt x="71" y="326"/>
                  </a:lnTo>
                  <a:close/>
                  <a:moveTo>
                    <a:pt x="147" y="314"/>
                  </a:moveTo>
                  <a:lnTo>
                    <a:pt x="138" y="328"/>
                  </a:lnTo>
                  <a:lnTo>
                    <a:pt x="161" y="362"/>
                  </a:lnTo>
                  <a:lnTo>
                    <a:pt x="147" y="314"/>
                  </a:lnTo>
                  <a:close/>
                  <a:moveTo>
                    <a:pt x="136" y="324"/>
                  </a:moveTo>
                  <a:lnTo>
                    <a:pt x="145" y="311"/>
                  </a:lnTo>
                  <a:lnTo>
                    <a:pt x="126" y="311"/>
                  </a:lnTo>
                  <a:lnTo>
                    <a:pt x="136" y="324"/>
                  </a:lnTo>
                  <a:close/>
                  <a:moveTo>
                    <a:pt x="126" y="303"/>
                  </a:moveTo>
                  <a:lnTo>
                    <a:pt x="145" y="303"/>
                  </a:lnTo>
                  <a:lnTo>
                    <a:pt x="140" y="284"/>
                  </a:lnTo>
                  <a:lnTo>
                    <a:pt x="126" y="303"/>
                  </a:lnTo>
                  <a:close/>
                  <a:moveTo>
                    <a:pt x="61" y="303"/>
                  </a:moveTo>
                  <a:lnTo>
                    <a:pt x="76" y="303"/>
                  </a:lnTo>
                  <a:lnTo>
                    <a:pt x="65" y="286"/>
                  </a:lnTo>
                  <a:lnTo>
                    <a:pt x="61" y="303"/>
                  </a:lnTo>
                  <a:close/>
                  <a:moveTo>
                    <a:pt x="120" y="301"/>
                  </a:moveTo>
                  <a:lnTo>
                    <a:pt x="136" y="282"/>
                  </a:lnTo>
                  <a:lnTo>
                    <a:pt x="107" y="282"/>
                  </a:lnTo>
                  <a:lnTo>
                    <a:pt x="120" y="301"/>
                  </a:lnTo>
                  <a:close/>
                  <a:moveTo>
                    <a:pt x="82" y="303"/>
                  </a:moveTo>
                  <a:lnTo>
                    <a:pt x="67" y="282"/>
                  </a:lnTo>
                  <a:lnTo>
                    <a:pt x="97" y="282"/>
                  </a:lnTo>
                  <a:lnTo>
                    <a:pt x="82" y="303"/>
                  </a:lnTo>
                  <a:close/>
                  <a:moveTo>
                    <a:pt x="189" y="224"/>
                  </a:moveTo>
                  <a:lnTo>
                    <a:pt x="203" y="224"/>
                  </a:lnTo>
                  <a:lnTo>
                    <a:pt x="203" y="266"/>
                  </a:lnTo>
                  <a:lnTo>
                    <a:pt x="189" y="266"/>
                  </a:lnTo>
                  <a:lnTo>
                    <a:pt x="189" y="224"/>
                  </a:lnTo>
                  <a:close/>
                  <a:moveTo>
                    <a:pt x="69" y="270"/>
                  </a:moveTo>
                  <a:lnTo>
                    <a:pt x="69" y="270"/>
                  </a:lnTo>
                  <a:lnTo>
                    <a:pt x="99" y="241"/>
                  </a:lnTo>
                  <a:lnTo>
                    <a:pt x="78" y="220"/>
                  </a:lnTo>
                  <a:lnTo>
                    <a:pt x="69" y="270"/>
                  </a:lnTo>
                  <a:close/>
                  <a:moveTo>
                    <a:pt x="76" y="270"/>
                  </a:moveTo>
                  <a:lnTo>
                    <a:pt x="130" y="270"/>
                  </a:lnTo>
                  <a:lnTo>
                    <a:pt x="103" y="243"/>
                  </a:lnTo>
                  <a:lnTo>
                    <a:pt x="76" y="270"/>
                  </a:lnTo>
                  <a:close/>
                  <a:moveTo>
                    <a:pt x="454" y="38"/>
                  </a:moveTo>
                  <a:lnTo>
                    <a:pt x="456" y="36"/>
                  </a:lnTo>
                  <a:lnTo>
                    <a:pt x="458" y="32"/>
                  </a:lnTo>
                  <a:lnTo>
                    <a:pt x="460" y="28"/>
                  </a:lnTo>
                  <a:lnTo>
                    <a:pt x="460" y="23"/>
                  </a:lnTo>
                  <a:lnTo>
                    <a:pt x="460" y="19"/>
                  </a:lnTo>
                  <a:lnTo>
                    <a:pt x="460" y="17"/>
                  </a:lnTo>
                  <a:lnTo>
                    <a:pt x="460" y="13"/>
                  </a:lnTo>
                  <a:lnTo>
                    <a:pt x="460" y="9"/>
                  </a:lnTo>
                  <a:lnTo>
                    <a:pt x="458" y="5"/>
                  </a:lnTo>
                  <a:lnTo>
                    <a:pt x="458" y="3"/>
                  </a:lnTo>
                  <a:lnTo>
                    <a:pt x="456" y="2"/>
                  </a:lnTo>
                  <a:lnTo>
                    <a:pt x="454" y="0"/>
                  </a:lnTo>
                  <a:lnTo>
                    <a:pt x="452" y="0"/>
                  </a:lnTo>
                  <a:lnTo>
                    <a:pt x="450" y="0"/>
                  </a:lnTo>
                  <a:lnTo>
                    <a:pt x="448" y="0"/>
                  </a:lnTo>
                  <a:lnTo>
                    <a:pt x="445" y="0"/>
                  </a:lnTo>
                  <a:lnTo>
                    <a:pt x="443" y="0"/>
                  </a:lnTo>
                  <a:lnTo>
                    <a:pt x="441" y="2"/>
                  </a:lnTo>
                  <a:lnTo>
                    <a:pt x="439" y="5"/>
                  </a:lnTo>
                  <a:lnTo>
                    <a:pt x="437" y="7"/>
                  </a:lnTo>
                  <a:lnTo>
                    <a:pt x="437" y="9"/>
                  </a:lnTo>
                  <a:lnTo>
                    <a:pt x="435" y="7"/>
                  </a:lnTo>
                  <a:lnTo>
                    <a:pt x="435" y="5"/>
                  </a:lnTo>
                  <a:lnTo>
                    <a:pt x="433" y="5"/>
                  </a:lnTo>
                  <a:lnTo>
                    <a:pt x="431" y="3"/>
                  </a:lnTo>
                  <a:lnTo>
                    <a:pt x="429" y="5"/>
                  </a:lnTo>
                  <a:lnTo>
                    <a:pt x="427" y="5"/>
                  </a:lnTo>
                  <a:lnTo>
                    <a:pt x="425" y="7"/>
                  </a:lnTo>
                  <a:lnTo>
                    <a:pt x="424" y="9"/>
                  </a:lnTo>
                  <a:lnTo>
                    <a:pt x="424" y="11"/>
                  </a:lnTo>
                  <a:lnTo>
                    <a:pt x="424" y="9"/>
                  </a:lnTo>
                  <a:lnTo>
                    <a:pt x="422" y="9"/>
                  </a:lnTo>
                  <a:lnTo>
                    <a:pt x="422" y="11"/>
                  </a:lnTo>
                  <a:lnTo>
                    <a:pt x="420" y="9"/>
                  </a:lnTo>
                  <a:lnTo>
                    <a:pt x="418" y="9"/>
                  </a:lnTo>
                  <a:lnTo>
                    <a:pt x="414" y="7"/>
                  </a:lnTo>
                  <a:lnTo>
                    <a:pt x="412" y="9"/>
                  </a:lnTo>
                  <a:lnTo>
                    <a:pt x="410" y="11"/>
                  </a:lnTo>
                  <a:lnTo>
                    <a:pt x="410" y="13"/>
                  </a:lnTo>
                  <a:lnTo>
                    <a:pt x="408" y="11"/>
                  </a:lnTo>
                  <a:lnTo>
                    <a:pt x="406" y="13"/>
                  </a:lnTo>
                  <a:lnTo>
                    <a:pt x="404" y="13"/>
                  </a:lnTo>
                  <a:lnTo>
                    <a:pt x="402" y="13"/>
                  </a:lnTo>
                  <a:lnTo>
                    <a:pt x="400" y="15"/>
                  </a:lnTo>
                  <a:lnTo>
                    <a:pt x="400" y="17"/>
                  </a:lnTo>
                  <a:lnTo>
                    <a:pt x="399" y="15"/>
                  </a:lnTo>
                  <a:lnTo>
                    <a:pt x="397" y="15"/>
                  </a:lnTo>
                  <a:lnTo>
                    <a:pt x="397" y="13"/>
                  </a:lnTo>
                  <a:lnTo>
                    <a:pt x="395" y="13"/>
                  </a:lnTo>
                  <a:lnTo>
                    <a:pt x="393" y="15"/>
                  </a:lnTo>
                  <a:lnTo>
                    <a:pt x="391" y="13"/>
                  </a:lnTo>
                  <a:lnTo>
                    <a:pt x="389" y="13"/>
                  </a:lnTo>
                  <a:lnTo>
                    <a:pt x="389" y="15"/>
                  </a:lnTo>
                  <a:lnTo>
                    <a:pt x="387" y="13"/>
                  </a:lnTo>
                  <a:lnTo>
                    <a:pt x="387" y="11"/>
                  </a:lnTo>
                  <a:lnTo>
                    <a:pt x="385" y="11"/>
                  </a:lnTo>
                  <a:lnTo>
                    <a:pt x="383" y="11"/>
                  </a:lnTo>
                  <a:lnTo>
                    <a:pt x="381" y="13"/>
                  </a:lnTo>
                  <a:lnTo>
                    <a:pt x="379" y="13"/>
                  </a:lnTo>
                  <a:lnTo>
                    <a:pt x="379" y="15"/>
                  </a:lnTo>
                  <a:lnTo>
                    <a:pt x="379" y="13"/>
                  </a:lnTo>
                  <a:lnTo>
                    <a:pt x="377" y="13"/>
                  </a:lnTo>
                  <a:lnTo>
                    <a:pt x="377" y="15"/>
                  </a:lnTo>
                  <a:lnTo>
                    <a:pt x="374" y="17"/>
                  </a:lnTo>
                  <a:lnTo>
                    <a:pt x="374" y="19"/>
                  </a:lnTo>
                  <a:lnTo>
                    <a:pt x="372" y="23"/>
                  </a:lnTo>
                  <a:lnTo>
                    <a:pt x="370" y="25"/>
                  </a:lnTo>
                  <a:lnTo>
                    <a:pt x="368" y="23"/>
                  </a:lnTo>
                  <a:lnTo>
                    <a:pt x="366" y="23"/>
                  </a:lnTo>
                  <a:lnTo>
                    <a:pt x="364" y="21"/>
                  </a:lnTo>
                  <a:lnTo>
                    <a:pt x="362" y="21"/>
                  </a:lnTo>
                  <a:lnTo>
                    <a:pt x="360" y="21"/>
                  </a:lnTo>
                  <a:lnTo>
                    <a:pt x="358" y="23"/>
                  </a:lnTo>
                  <a:lnTo>
                    <a:pt x="358" y="21"/>
                  </a:lnTo>
                  <a:lnTo>
                    <a:pt x="356" y="21"/>
                  </a:lnTo>
                  <a:lnTo>
                    <a:pt x="356" y="23"/>
                  </a:lnTo>
                  <a:lnTo>
                    <a:pt x="354" y="23"/>
                  </a:lnTo>
                  <a:lnTo>
                    <a:pt x="354" y="25"/>
                  </a:lnTo>
                  <a:lnTo>
                    <a:pt x="353" y="25"/>
                  </a:lnTo>
                  <a:lnTo>
                    <a:pt x="351" y="25"/>
                  </a:lnTo>
                  <a:lnTo>
                    <a:pt x="351" y="26"/>
                  </a:lnTo>
                  <a:lnTo>
                    <a:pt x="349" y="28"/>
                  </a:lnTo>
                  <a:lnTo>
                    <a:pt x="349" y="30"/>
                  </a:lnTo>
                  <a:lnTo>
                    <a:pt x="349" y="28"/>
                  </a:lnTo>
                  <a:lnTo>
                    <a:pt x="347" y="28"/>
                  </a:lnTo>
                  <a:lnTo>
                    <a:pt x="345" y="28"/>
                  </a:lnTo>
                  <a:lnTo>
                    <a:pt x="345" y="30"/>
                  </a:lnTo>
                  <a:lnTo>
                    <a:pt x="345" y="28"/>
                  </a:lnTo>
                  <a:lnTo>
                    <a:pt x="343" y="28"/>
                  </a:lnTo>
                  <a:lnTo>
                    <a:pt x="343" y="30"/>
                  </a:lnTo>
                  <a:lnTo>
                    <a:pt x="341" y="30"/>
                  </a:lnTo>
                  <a:lnTo>
                    <a:pt x="339" y="30"/>
                  </a:lnTo>
                  <a:lnTo>
                    <a:pt x="339" y="32"/>
                  </a:lnTo>
                  <a:lnTo>
                    <a:pt x="337" y="32"/>
                  </a:lnTo>
                  <a:lnTo>
                    <a:pt x="335" y="34"/>
                  </a:lnTo>
                  <a:lnTo>
                    <a:pt x="333" y="38"/>
                  </a:lnTo>
                  <a:lnTo>
                    <a:pt x="454" y="38"/>
                  </a:lnTo>
                  <a:close/>
                  <a:moveTo>
                    <a:pt x="328" y="316"/>
                  </a:moveTo>
                  <a:lnTo>
                    <a:pt x="353" y="316"/>
                  </a:lnTo>
                  <a:lnTo>
                    <a:pt x="353" y="399"/>
                  </a:lnTo>
                  <a:lnTo>
                    <a:pt x="328" y="399"/>
                  </a:lnTo>
                  <a:lnTo>
                    <a:pt x="328" y="316"/>
                  </a:lnTo>
                  <a:close/>
                  <a:moveTo>
                    <a:pt x="293" y="316"/>
                  </a:moveTo>
                  <a:lnTo>
                    <a:pt x="316" y="316"/>
                  </a:lnTo>
                  <a:lnTo>
                    <a:pt x="316" y="399"/>
                  </a:lnTo>
                  <a:lnTo>
                    <a:pt x="293" y="399"/>
                  </a:lnTo>
                  <a:lnTo>
                    <a:pt x="293" y="316"/>
                  </a:lnTo>
                  <a:close/>
                  <a:moveTo>
                    <a:pt x="257" y="316"/>
                  </a:moveTo>
                  <a:lnTo>
                    <a:pt x="280" y="316"/>
                  </a:lnTo>
                  <a:lnTo>
                    <a:pt x="280" y="399"/>
                  </a:lnTo>
                  <a:lnTo>
                    <a:pt x="257" y="399"/>
                  </a:lnTo>
                  <a:lnTo>
                    <a:pt x="257" y="316"/>
                  </a:lnTo>
                  <a:close/>
                  <a:moveTo>
                    <a:pt x="220" y="316"/>
                  </a:moveTo>
                  <a:lnTo>
                    <a:pt x="243" y="316"/>
                  </a:lnTo>
                  <a:lnTo>
                    <a:pt x="243" y="399"/>
                  </a:lnTo>
                  <a:lnTo>
                    <a:pt x="220" y="399"/>
                  </a:lnTo>
                  <a:lnTo>
                    <a:pt x="220" y="316"/>
                  </a:lnTo>
                  <a:close/>
                  <a:moveTo>
                    <a:pt x="400" y="78"/>
                  </a:moveTo>
                  <a:lnTo>
                    <a:pt x="402" y="76"/>
                  </a:lnTo>
                  <a:lnTo>
                    <a:pt x="404" y="74"/>
                  </a:lnTo>
                  <a:lnTo>
                    <a:pt x="406" y="71"/>
                  </a:lnTo>
                  <a:lnTo>
                    <a:pt x="408" y="65"/>
                  </a:lnTo>
                  <a:lnTo>
                    <a:pt x="408" y="61"/>
                  </a:lnTo>
                  <a:lnTo>
                    <a:pt x="408" y="59"/>
                  </a:lnTo>
                  <a:lnTo>
                    <a:pt x="408" y="55"/>
                  </a:lnTo>
                  <a:lnTo>
                    <a:pt x="406" y="51"/>
                  </a:lnTo>
                  <a:lnTo>
                    <a:pt x="406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2" y="44"/>
                  </a:lnTo>
                  <a:lnTo>
                    <a:pt x="399" y="44"/>
                  </a:lnTo>
                  <a:lnTo>
                    <a:pt x="395" y="44"/>
                  </a:lnTo>
                  <a:lnTo>
                    <a:pt x="393" y="44"/>
                  </a:lnTo>
                  <a:lnTo>
                    <a:pt x="391" y="44"/>
                  </a:lnTo>
                  <a:lnTo>
                    <a:pt x="389" y="44"/>
                  </a:lnTo>
                  <a:lnTo>
                    <a:pt x="385" y="46"/>
                  </a:lnTo>
                  <a:lnTo>
                    <a:pt x="383" y="48"/>
                  </a:lnTo>
                  <a:lnTo>
                    <a:pt x="381" y="50"/>
                  </a:lnTo>
                  <a:lnTo>
                    <a:pt x="379" y="53"/>
                  </a:lnTo>
                  <a:lnTo>
                    <a:pt x="379" y="51"/>
                  </a:lnTo>
                  <a:lnTo>
                    <a:pt x="377" y="50"/>
                  </a:lnTo>
                  <a:lnTo>
                    <a:pt x="374" y="48"/>
                  </a:lnTo>
                  <a:lnTo>
                    <a:pt x="370" y="48"/>
                  </a:lnTo>
                  <a:lnTo>
                    <a:pt x="368" y="50"/>
                  </a:lnTo>
                  <a:lnTo>
                    <a:pt x="368" y="51"/>
                  </a:lnTo>
                  <a:lnTo>
                    <a:pt x="366" y="53"/>
                  </a:lnTo>
                  <a:lnTo>
                    <a:pt x="364" y="53"/>
                  </a:lnTo>
                  <a:lnTo>
                    <a:pt x="362" y="53"/>
                  </a:lnTo>
                  <a:lnTo>
                    <a:pt x="362" y="55"/>
                  </a:lnTo>
                  <a:lnTo>
                    <a:pt x="360" y="53"/>
                  </a:lnTo>
                  <a:lnTo>
                    <a:pt x="356" y="51"/>
                  </a:lnTo>
                  <a:lnTo>
                    <a:pt x="354" y="51"/>
                  </a:lnTo>
                  <a:lnTo>
                    <a:pt x="353" y="53"/>
                  </a:lnTo>
                  <a:lnTo>
                    <a:pt x="351" y="55"/>
                  </a:lnTo>
                  <a:lnTo>
                    <a:pt x="349" y="55"/>
                  </a:lnTo>
                  <a:lnTo>
                    <a:pt x="347" y="55"/>
                  </a:lnTo>
                  <a:lnTo>
                    <a:pt x="345" y="55"/>
                  </a:lnTo>
                  <a:lnTo>
                    <a:pt x="345" y="57"/>
                  </a:lnTo>
                  <a:lnTo>
                    <a:pt x="343" y="57"/>
                  </a:lnTo>
                  <a:lnTo>
                    <a:pt x="341" y="57"/>
                  </a:lnTo>
                  <a:lnTo>
                    <a:pt x="339" y="59"/>
                  </a:lnTo>
                  <a:lnTo>
                    <a:pt x="339" y="61"/>
                  </a:lnTo>
                  <a:lnTo>
                    <a:pt x="337" y="61"/>
                  </a:lnTo>
                  <a:lnTo>
                    <a:pt x="337" y="59"/>
                  </a:lnTo>
                  <a:lnTo>
                    <a:pt x="335" y="57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30" y="57"/>
                  </a:lnTo>
                  <a:lnTo>
                    <a:pt x="330" y="59"/>
                  </a:lnTo>
                  <a:lnTo>
                    <a:pt x="328" y="57"/>
                  </a:lnTo>
                  <a:lnTo>
                    <a:pt x="326" y="57"/>
                  </a:lnTo>
                  <a:lnTo>
                    <a:pt x="324" y="57"/>
                  </a:lnTo>
                  <a:lnTo>
                    <a:pt x="322" y="55"/>
                  </a:lnTo>
                  <a:lnTo>
                    <a:pt x="320" y="55"/>
                  </a:lnTo>
                  <a:lnTo>
                    <a:pt x="318" y="55"/>
                  </a:lnTo>
                  <a:lnTo>
                    <a:pt x="316" y="55"/>
                  </a:lnTo>
                  <a:lnTo>
                    <a:pt x="314" y="57"/>
                  </a:lnTo>
                  <a:lnTo>
                    <a:pt x="312" y="57"/>
                  </a:lnTo>
                  <a:lnTo>
                    <a:pt x="310" y="57"/>
                  </a:lnTo>
                  <a:lnTo>
                    <a:pt x="306" y="59"/>
                  </a:lnTo>
                  <a:lnTo>
                    <a:pt x="306" y="61"/>
                  </a:lnTo>
                  <a:lnTo>
                    <a:pt x="305" y="65"/>
                  </a:lnTo>
                  <a:lnTo>
                    <a:pt x="303" y="67"/>
                  </a:lnTo>
                  <a:lnTo>
                    <a:pt x="301" y="65"/>
                  </a:lnTo>
                  <a:lnTo>
                    <a:pt x="299" y="65"/>
                  </a:lnTo>
                  <a:lnTo>
                    <a:pt x="297" y="65"/>
                  </a:lnTo>
                  <a:lnTo>
                    <a:pt x="295" y="63"/>
                  </a:lnTo>
                  <a:lnTo>
                    <a:pt x="291" y="63"/>
                  </a:lnTo>
                  <a:lnTo>
                    <a:pt x="289" y="65"/>
                  </a:lnTo>
                  <a:lnTo>
                    <a:pt x="289" y="63"/>
                  </a:lnTo>
                  <a:lnTo>
                    <a:pt x="287" y="63"/>
                  </a:lnTo>
                  <a:lnTo>
                    <a:pt x="285" y="65"/>
                  </a:lnTo>
                  <a:lnTo>
                    <a:pt x="285" y="67"/>
                  </a:lnTo>
                  <a:lnTo>
                    <a:pt x="283" y="67"/>
                  </a:lnTo>
                  <a:lnTo>
                    <a:pt x="282" y="67"/>
                  </a:lnTo>
                  <a:lnTo>
                    <a:pt x="280" y="67"/>
                  </a:lnTo>
                  <a:lnTo>
                    <a:pt x="280" y="69"/>
                  </a:lnTo>
                  <a:lnTo>
                    <a:pt x="280" y="71"/>
                  </a:lnTo>
                  <a:lnTo>
                    <a:pt x="278" y="71"/>
                  </a:lnTo>
                  <a:lnTo>
                    <a:pt x="276" y="71"/>
                  </a:lnTo>
                  <a:lnTo>
                    <a:pt x="274" y="71"/>
                  </a:lnTo>
                  <a:lnTo>
                    <a:pt x="272" y="73"/>
                  </a:lnTo>
                  <a:lnTo>
                    <a:pt x="272" y="71"/>
                  </a:lnTo>
                  <a:lnTo>
                    <a:pt x="270" y="71"/>
                  </a:lnTo>
                  <a:lnTo>
                    <a:pt x="270" y="73"/>
                  </a:lnTo>
                  <a:lnTo>
                    <a:pt x="268" y="73"/>
                  </a:lnTo>
                  <a:lnTo>
                    <a:pt x="266" y="73"/>
                  </a:lnTo>
                  <a:lnTo>
                    <a:pt x="266" y="74"/>
                  </a:lnTo>
                  <a:lnTo>
                    <a:pt x="264" y="74"/>
                  </a:lnTo>
                  <a:lnTo>
                    <a:pt x="262" y="74"/>
                  </a:lnTo>
                  <a:lnTo>
                    <a:pt x="262" y="76"/>
                  </a:lnTo>
                  <a:lnTo>
                    <a:pt x="260" y="78"/>
                  </a:lnTo>
                  <a:lnTo>
                    <a:pt x="400" y="78"/>
                  </a:lnTo>
                  <a:close/>
                  <a:moveTo>
                    <a:pt x="471" y="370"/>
                  </a:moveTo>
                  <a:lnTo>
                    <a:pt x="496" y="370"/>
                  </a:lnTo>
                  <a:lnTo>
                    <a:pt x="496" y="316"/>
                  </a:lnTo>
                  <a:lnTo>
                    <a:pt x="471" y="316"/>
                  </a:lnTo>
                  <a:lnTo>
                    <a:pt x="471" y="370"/>
                  </a:lnTo>
                  <a:close/>
                  <a:moveTo>
                    <a:pt x="437" y="370"/>
                  </a:moveTo>
                  <a:lnTo>
                    <a:pt x="460" y="370"/>
                  </a:lnTo>
                  <a:lnTo>
                    <a:pt x="460" y="316"/>
                  </a:lnTo>
                  <a:lnTo>
                    <a:pt x="437" y="316"/>
                  </a:lnTo>
                  <a:lnTo>
                    <a:pt x="437" y="370"/>
                  </a:lnTo>
                  <a:close/>
                  <a:moveTo>
                    <a:pt x="400" y="370"/>
                  </a:moveTo>
                  <a:lnTo>
                    <a:pt x="424" y="370"/>
                  </a:lnTo>
                  <a:lnTo>
                    <a:pt x="424" y="316"/>
                  </a:lnTo>
                  <a:lnTo>
                    <a:pt x="400" y="316"/>
                  </a:lnTo>
                  <a:lnTo>
                    <a:pt x="400" y="3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3" name="Freeform 72">
              <a:extLst>
                <a:ext uri="{FF2B5EF4-FFF2-40B4-BE49-F238E27FC236}">
                  <a16:creationId xmlns:a16="http://schemas.microsoft.com/office/drawing/2014/main" id="{6FAB4782-770F-423A-9530-87FB5FCCAF67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778005" y="3406244"/>
              <a:ext cx="319516" cy="252000"/>
            </a:xfrm>
            <a:custGeom>
              <a:avLst/>
              <a:gdLst>
                <a:gd name="T0" fmla="*/ 67 w 521"/>
                <a:gd name="T1" fmla="*/ 160 h 412"/>
                <a:gd name="T2" fmla="*/ 124 w 521"/>
                <a:gd name="T3" fmla="*/ 118 h 412"/>
                <a:gd name="T4" fmla="*/ 224 w 521"/>
                <a:gd name="T5" fmla="*/ 281 h 412"/>
                <a:gd name="T6" fmla="*/ 376 w 521"/>
                <a:gd name="T7" fmla="*/ 79 h 412"/>
                <a:gd name="T8" fmla="*/ 481 w 521"/>
                <a:gd name="T9" fmla="*/ 345 h 412"/>
                <a:gd name="T10" fmla="*/ 44 w 521"/>
                <a:gd name="T11" fmla="*/ 345 h 412"/>
                <a:gd name="T12" fmla="*/ 93 w 521"/>
                <a:gd name="T13" fmla="*/ 137 h 412"/>
                <a:gd name="T14" fmla="*/ 94 w 521"/>
                <a:gd name="T15" fmla="*/ 141 h 412"/>
                <a:gd name="T16" fmla="*/ 112 w 521"/>
                <a:gd name="T17" fmla="*/ 118 h 412"/>
                <a:gd name="T18" fmla="*/ 112 w 521"/>
                <a:gd name="T19" fmla="*/ 194 h 412"/>
                <a:gd name="T20" fmla="*/ 112 w 521"/>
                <a:gd name="T21" fmla="*/ 188 h 412"/>
                <a:gd name="T22" fmla="*/ 25 w 521"/>
                <a:gd name="T23" fmla="*/ 165 h 412"/>
                <a:gd name="T24" fmla="*/ 15 w 521"/>
                <a:gd name="T25" fmla="*/ 209 h 412"/>
                <a:gd name="T26" fmla="*/ 73 w 521"/>
                <a:gd name="T27" fmla="*/ 99 h 412"/>
                <a:gd name="T28" fmla="*/ 83 w 521"/>
                <a:gd name="T29" fmla="*/ 100 h 412"/>
                <a:gd name="T30" fmla="*/ 110 w 521"/>
                <a:gd name="T31" fmla="*/ 111 h 412"/>
                <a:gd name="T32" fmla="*/ 122 w 521"/>
                <a:gd name="T33" fmla="*/ 196 h 412"/>
                <a:gd name="T34" fmla="*/ 26 w 521"/>
                <a:gd name="T35" fmla="*/ 196 h 412"/>
                <a:gd name="T36" fmla="*/ 43 w 521"/>
                <a:gd name="T37" fmla="*/ 337 h 412"/>
                <a:gd name="T38" fmla="*/ 128 w 521"/>
                <a:gd name="T39" fmla="*/ 304 h 412"/>
                <a:gd name="T40" fmla="*/ 135 w 521"/>
                <a:gd name="T41" fmla="*/ 283 h 412"/>
                <a:gd name="T42" fmla="*/ 126 w 521"/>
                <a:gd name="T43" fmla="*/ 262 h 412"/>
                <a:gd name="T44" fmla="*/ 188 w 521"/>
                <a:gd name="T45" fmla="*/ 209 h 412"/>
                <a:gd name="T46" fmla="*/ 64 w 521"/>
                <a:gd name="T47" fmla="*/ 250 h 412"/>
                <a:gd name="T48" fmla="*/ 425 w 521"/>
                <a:gd name="T49" fmla="*/ 28 h 412"/>
                <a:gd name="T50" fmla="*/ 421 w 521"/>
                <a:gd name="T51" fmla="*/ 2 h 412"/>
                <a:gd name="T52" fmla="*/ 406 w 521"/>
                <a:gd name="T53" fmla="*/ 5 h 412"/>
                <a:gd name="T54" fmla="*/ 396 w 521"/>
                <a:gd name="T55" fmla="*/ 5 h 412"/>
                <a:gd name="T56" fmla="*/ 390 w 521"/>
                <a:gd name="T57" fmla="*/ 9 h 412"/>
                <a:gd name="T58" fmla="*/ 378 w 521"/>
                <a:gd name="T59" fmla="*/ 11 h 412"/>
                <a:gd name="T60" fmla="*/ 370 w 521"/>
                <a:gd name="T61" fmla="*/ 17 h 412"/>
                <a:gd name="T62" fmla="*/ 363 w 521"/>
                <a:gd name="T63" fmla="*/ 15 h 412"/>
                <a:gd name="T64" fmla="*/ 352 w 521"/>
                <a:gd name="T65" fmla="*/ 13 h 412"/>
                <a:gd name="T66" fmla="*/ 344 w 521"/>
                <a:gd name="T67" fmla="*/ 23 h 412"/>
                <a:gd name="T68" fmla="*/ 338 w 521"/>
                <a:gd name="T69" fmla="*/ 21 h 412"/>
                <a:gd name="T70" fmla="*/ 329 w 521"/>
                <a:gd name="T71" fmla="*/ 25 h 412"/>
                <a:gd name="T72" fmla="*/ 324 w 521"/>
                <a:gd name="T73" fmla="*/ 30 h 412"/>
                <a:gd name="T74" fmla="*/ 318 w 521"/>
                <a:gd name="T75" fmla="*/ 28 h 412"/>
                <a:gd name="T76" fmla="*/ 314 w 521"/>
                <a:gd name="T77" fmla="*/ 32 h 412"/>
                <a:gd name="T78" fmla="*/ 419 w 521"/>
                <a:gd name="T79" fmla="*/ 34 h 412"/>
                <a:gd name="T80" fmla="*/ 291 w 521"/>
                <a:gd name="T81" fmla="*/ 370 h 412"/>
                <a:gd name="T82" fmla="*/ 205 w 521"/>
                <a:gd name="T83" fmla="*/ 294 h 412"/>
                <a:gd name="T84" fmla="*/ 376 w 521"/>
                <a:gd name="T85" fmla="*/ 66 h 412"/>
                <a:gd name="T86" fmla="*/ 374 w 521"/>
                <a:gd name="T87" fmla="*/ 41 h 412"/>
                <a:gd name="T88" fmla="*/ 353 w 521"/>
                <a:gd name="T89" fmla="*/ 43 h 412"/>
                <a:gd name="T90" fmla="*/ 341 w 521"/>
                <a:gd name="T91" fmla="*/ 45 h 412"/>
                <a:gd name="T92" fmla="*/ 334 w 521"/>
                <a:gd name="T93" fmla="*/ 48 h 412"/>
                <a:gd name="T94" fmla="*/ 322 w 521"/>
                <a:gd name="T95" fmla="*/ 50 h 412"/>
                <a:gd name="T96" fmla="*/ 312 w 521"/>
                <a:gd name="T97" fmla="*/ 56 h 412"/>
                <a:gd name="T98" fmla="*/ 303 w 521"/>
                <a:gd name="T99" fmla="*/ 52 h 412"/>
                <a:gd name="T100" fmla="*/ 291 w 521"/>
                <a:gd name="T101" fmla="*/ 50 h 412"/>
                <a:gd name="T102" fmla="*/ 282 w 521"/>
                <a:gd name="T103" fmla="*/ 60 h 412"/>
                <a:gd name="T104" fmla="*/ 274 w 521"/>
                <a:gd name="T105" fmla="*/ 58 h 412"/>
                <a:gd name="T106" fmla="*/ 265 w 521"/>
                <a:gd name="T107" fmla="*/ 62 h 412"/>
                <a:gd name="T108" fmla="*/ 258 w 521"/>
                <a:gd name="T109" fmla="*/ 66 h 412"/>
                <a:gd name="T110" fmla="*/ 252 w 521"/>
                <a:gd name="T111" fmla="*/ 66 h 412"/>
                <a:gd name="T112" fmla="*/ 246 w 521"/>
                <a:gd name="T113" fmla="*/ 69 h 412"/>
                <a:gd name="T114" fmla="*/ 370 w 521"/>
                <a:gd name="T115" fmla="*/ 73 h 412"/>
                <a:gd name="T116" fmla="*/ 425 w 521"/>
                <a:gd name="T117" fmla="*/ 294 h 41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21"/>
                <a:gd name="T178" fmla="*/ 0 h 412"/>
                <a:gd name="T179" fmla="*/ 521 w 521"/>
                <a:gd name="T180" fmla="*/ 412 h 41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21" h="412">
                  <a:moveTo>
                    <a:pt x="364" y="316"/>
                  </a:moveTo>
                  <a:lnTo>
                    <a:pt x="387" y="316"/>
                  </a:lnTo>
                  <a:lnTo>
                    <a:pt x="387" y="399"/>
                  </a:lnTo>
                  <a:lnTo>
                    <a:pt x="364" y="399"/>
                  </a:lnTo>
                  <a:lnTo>
                    <a:pt x="364" y="316"/>
                  </a:lnTo>
                  <a:close/>
                  <a:moveTo>
                    <a:pt x="71" y="218"/>
                  </a:moveTo>
                  <a:lnTo>
                    <a:pt x="0" y="218"/>
                  </a:lnTo>
                  <a:lnTo>
                    <a:pt x="72" y="170"/>
                  </a:lnTo>
                  <a:lnTo>
                    <a:pt x="72" y="128"/>
                  </a:lnTo>
                  <a:lnTo>
                    <a:pt x="21" y="128"/>
                  </a:lnTo>
                  <a:lnTo>
                    <a:pt x="82" y="98"/>
                  </a:lnTo>
                  <a:lnTo>
                    <a:pt x="103" y="28"/>
                  </a:lnTo>
                  <a:lnTo>
                    <a:pt x="124" y="98"/>
                  </a:lnTo>
                  <a:lnTo>
                    <a:pt x="184" y="128"/>
                  </a:lnTo>
                  <a:lnTo>
                    <a:pt x="134" y="128"/>
                  </a:lnTo>
                  <a:lnTo>
                    <a:pt x="134" y="170"/>
                  </a:lnTo>
                  <a:lnTo>
                    <a:pt x="207" y="218"/>
                  </a:lnTo>
                  <a:lnTo>
                    <a:pt x="136" y="218"/>
                  </a:lnTo>
                  <a:lnTo>
                    <a:pt x="172" y="370"/>
                  </a:lnTo>
                  <a:lnTo>
                    <a:pt x="174" y="370"/>
                  </a:lnTo>
                  <a:lnTo>
                    <a:pt x="174" y="301"/>
                  </a:lnTo>
                  <a:lnTo>
                    <a:pt x="243" y="301"/>
                  </a:lnTo>
                  <a:lnTo>
                    <a:pt x="243" y="263"/>
                  </a:lnTo>
                  <a:lnTo>
                    <a:pt x="330" y="263"/>
                  </a:lnTo>
                  <a:lnTo>
                    <a:pt x="335" y="84"/>
                  </a:lnTo>
                  <a:lnTo>
                    <a:pt x="356" y="84"/>
                  </a:lnTo>
                  <a:lnTo>
                    <a:pt x="364" y="263"/>
                  </a:lnTo>
                  <a:lnTo>
                    <a:pt x="379" y="263"/>
                  </a:lnTo>
                  <a:lnTo>
                    <a:pt x="385" y="84"/>
                  </a:lnTo>
                  <a:lnTo>
                    <a:pt x="406" y="84"/>
                  </a:lnTo>
                  <a:lnTo>
                    <a:pt x="414" y="263"/>
                  </a:lnTo>
                  <a:lnTo>
                    <a:pt x="431" y="263"/>
                  </a:lnTo>
                  <a:lnTo>
                    <a:pt x="439" y="44"/>
                  </a:lnTo>
                  <a:lnTo>
                    <a:pt x="460" y="44"/>
                  </a:lnTo>
                  <a:lnTo>
                    <a:pt x="466" y="263"/>
                  </a:lnTo>
                  <a:lnTo>
                    <a:pt x="506" y="263"/>
                  </a:lnTo>
                  <a:lnTo>
                    <a:pt x="506" y="370"/>
                  </a:lnTo>
                  <a:lnTo>
                    <a:pt x="521" y="370"/>
                  </a:lnTo>
                  <a:lnTo>
                    <a:pt x="521" y="412"/>
                  </a:lnTo>
                  <a:lnTo>
                    <a:pt x="23" y="412"/>
                  </a:lnTo>
                  <a:lnTo>
                    <a:pt x="23" y="370"/>
                  </a:lnTo>
                  <a:lnTo>
                    <a:pt x="36" y="370"/>
                  </a:lnTo>
                  <a:lnTo>
                    <a:pt x="71" y="218"/>
                  </a:lnTo>
                  <a:close/>
                  <a:moveTo>
                    <a:pt x="161" y="370"/>
                  </a:moveTo>
                  <a:lnTo>
                    <a:pt x="103" y="282"/>
                  </a:lnTo>
                  <a:lnTo>
                    <a:pt x="49" y="370"/>
                  </a:lnTo>
                  <a:lnTo>
                    <a:pt x="161" y="370"/>
                  </a:lnTo>
                  <a:close/>
                  <a:moveTo>
                    <a:pt x="136" y="270"/>
                  </a:moveTo>
                  <a:lnTo>
                    <a:pt x="138" y="270"/>
                  </a:lnTo>
                  <a:lnTo>
                    <a:pt x="124" y="222"/>
                  </a:lnTo>
                  <a:lnTo>
                    <a:pt x="105" y="241"/>
                  </a:lnTo>
                  <a:lnTo>
                    <a:pt x="136" y="270"/>
                  </a:lnTo>
                  <a:close/>
                  <a:moveTo>
                    <a:pt x="82" y="134"/>
                  </a:moveTo>
                  <a:lnTo>
                    <a:pt x="99" y="147"/>
                  </a:lnTo>
                  <a:lnTo>
                    <a:pt x="82" y="161"/>
                  </a:lnTo>
                  <a:lnTo>
                    <a:pt x="82" y="134"/>
                  </a:lnTo>
                  <a:close/>
                  <a:moveTo>
                    <a:pt x="101" y="151"/>
                  </a:moveTo>
                  <a:lnTo>
                    <a:pt x="122" y="167"/>
                  </a:lnTo>
                  <a:lnTo>
                    <a:pt x="122" y="169"/>
                  </a:lnTo>
                  <a:lnTo>
                    <a:pt x="82" y="169"/>
                  </a:lnTo>
                  <a:lnTo>
                    <a:pt x="82" y="167"/>
                  </a:lnTo>
                  <a:lnTo>
                    <a:pt x="101" y="151"/>
                  </a:lnTo>
                  <a:close/>
                  <a:moveTo>
                    <a:pt x="122" y="161"/>
                  </a:moveTo>
                  <a:lnTo>
                    <a:pt x="105" y="147"/>
                  </a:lnTo>
                  <a:lnTo>
                    <a:pt x="122" y="134"/>
                  </a:lnTo>
                  <a:lnTo>
                    <a:pt x="122" y="161"/>
                  </a:lnTo>
                  <a:close/>
                  <a:moveTo>
                    <a:pt x="101" y="144"/>
                  </a:moveTo>
                  <a:lnTo>
                    <a:pt x="82" y="128"/>
                  </a:lnTo>
                  <a:lnTo>
                    <a:pt x="122" y="128"/>
                  </a:lnTo>
                  <a:lnTo>
                    <a:pt x="101" y="144"/>
                  </a:lnTo>
                  <a:close/>
                  <a:moveTo>
                    <a:pt x="82" y="178"/>
                  </a:moveTo>
                  <a:lnTo>
                    <a:pt x="99" y="190"/>
                  </a:lnTo>
                  <a:lnTo>
                    <a:pt x="82" y="205"/>
                  </a:lnTo>
                  <a:lnTo>
                    <a:pt x="82" y="178"/>
                  </a:lnTo>
                  <a:close/>
                  <a:moveTo>
                    <a:pt x="101" y="193"/>
                  </a:moveTo>
                  <a:lnTo>
                    <a:pt x="122" y="209"/>
                  </a:lnTo>
                  <a:lnTo>
                    <a:pt x="122" y="211"/>
                  </a:lnTo>
                  <a:lnTo>
                    <a:pt x="82" y="211"/>
                  </a:lnTo>
                  <a:lnTo>
                    <a:pt x="101" y="193"/>
                  </a:lnTo>
                  <a:close/>
                  <a:moveTo>
                    <a:pt x="122" y="203"/>
                  </a:moveTo>
                  <a:lnTo>
                    <a:pt x="105" y="190"/>
                  </a:lnTo>
                  <a:lnTo>
                    <a:pt x="122" y="178"/>
                  </a:lnTo>
                  <a:lnTo>
                    <a:pt x="122" y="203"/>
                  </a:lnTo>
                  <a:close/>
                  <a:moveTo>
                    <a:pt x="101" y="188"/>
                  </a:moveTo>
                  <a:lnTo>
                    <a:pt x="90" y="178"/>
                  </a:lnTo>
                  <a:lnTo>
                    <a:pt x="115" y="178"/>
                  </a:lnTo>
                  <a:lnTo>
                    <a:pt x="101" y="188"/>
                  </a:lnTo>
                  <a:close/>
                  <a:moveTo>
                    <a:pt x="25" y="136"/>
                  </a:moveTo>
                  <a:lnTo>
                    <a:pt x="38" y="136"/>
                  </a:lnTo>
                  <a:lnTo>
                    <a:pt x="38" y="178"/>
                  </a:lnTo>
                  <a:lnTo>
                    <a:pt x="25" y="178"/>
                  </a:lnTo>
                  <a:lnTo>
                    <a:pt x="25" y="136"/>
                  </a:lnTo>
                  <a:close/>
                  <a:moveTo>
                    <a:pt x="166" y="136"/>
                  </a:moveTo>
                  <a:lnTo>
                    <a:pt x="180" y="136"/>
                  </a:lnTo>
                  <a:lnTo>
                    <a:pt x="180" y="178"/>
                  </a:lnTo>
                  <a:lnTo>
                    <a:pt x="166" y="178"/>
                  </a:lnTo>
                  <a:lnTo>
                    <a:pt x="166" y="136"/>
                  </a:lnTo>
                  <a:close/>
                  <a:moveTo>
                    <a:pt x="2" y="224"/>
                  </a:moveTo>
                  <a:lnTo>
                    <a:pt x="15" y="224"/>
                  </a:lnTo>
                  <a:lnTo>
                    <a:pt x="15" y="266"/>
                  </a:lnTo>
                  <a:lnTo>
                    <a:pt x="2" y="266"/>
                  </a:lnTo>
                  <a:lnTo>
                    <a:pt x="2" y="224"/>
                  </a:lnTo>
                  <a:close/>
                  <a:moveTo>
                    <a:pt x="132" y="121"/>
                  </a:moveTo>
                  <a:lnTo>
                    <a:pt x="126" y="105"/>
                  </a:lnTo>
                  <a:lnTo>
                    <a:pt x="153" y="121"/>
                  </a:lnTo>
                  <a:lnTo>
                    <a:pt x="132" y="121"/>
                  </a:lnTo>
                  <a:close/>
                  <a:moveTo>
                    <a:pt x="78" y="105"/>
                  </a:moveTo>
                  <a:lnTo>
                    <a:pt x="72" y="121"/>
                  </a:lnTo>
                  <a:lnTo>
                    <a:pt x="49" y="121"/>
                  </a:lnTo>
                  <a:lnTo>
                    <a:pt x="78" y="105"/>
                  </a:lnTo>
                  <a:close/>
                  <a:moveTo>
                    <a:pt x="92" y="96"/>
                  </a:moveTo>
                  <a:lnTo>
                    <a:pt x="113" y="96"/>
                  </a:lnTo>
                  <a:lnTo>
                    <a:pt x="101" y="65"/>
                  </a:lnTo>
                  <a:lnTo>
                    <a:pt x="92" y="96"/>
                  </a:lnTo>
                  <a:close/>
                  <a:moveTo>
                    <a:pt x="88" y="107"/>
                  </a:moveTo>
                  <a:lnTo>
                    <a:pt x="97" y="113"/>
                  </a:lnTo>
                  <a:lnTo>
                    <a:pt x="84" y="121"/>
                  </a:lnTo>
                  <a:lnTo>
                    <a:pt x="88" y="107"/>
                  </a:lnTo>
                  <a:close/>
                  <a:moveTo>
                    <a:pt x="101" y="115"/>
                  </a:moveTo>
                  <a:lnTo>
                    <a:pt x="113" y="121"/>
                  </a:lnTo>
                  <a:lnTo>
                    <a:pt x="92" y="121"/>
                  </a:lnTo>
                  <a:lnTo>
                    <a:pt x="101" y="115"/>
                  </a:lnTo>
                  <a:close/>
                  <a:moveTo>
                    <a:pt x="120" y="121"/>
                  </a:moveTo>
                  <a:lnTo>
                    <a:pt x="107" y="113"/>
                  </a:lnTo>
                  <a:lnTo>
                    <a:pt x="115" y="107"/>
                  </a:lnTo>
                  <a:lnTo>
                    <a:pt x="120" y="121"/>
                  </a:lnTo>
                  <a:close/>
                  <a:moveTo>
                    <a:pt x="101" y="109"/>
                  </a:moveTo>
                  <a:lnTo>
                    <a:pt x="92" y="103"/>
                  </a:lnTo>
                  <a:lnTo>
                    <a:pt x="113" y="103"/>
                  </a:lnTo>
                  <a:lnTo>
                    <a:pt x="101" y="109"/>
                  </a:lnTo>
                  <a:close/>
                  <a:moveTo>
                    <a:pt x="132" y="211"/>
                  </a:moveTo>
                  <a:lnTo>
                    <a:pt x="132" y="209"/>
                  </a:lnTo>
                  <a:lnTo>
                    <a:pt x="132" y="180"/>
                  </a:lnTo>
                  <a:lnTo>
                    <a:pt x="180" y="211"/>
                  </a:lnTo>
                  <a:lnTo>
                    <a:pt x="132" y="211"/>
                  </a:lnTo>
                  <a:close/>
                  <a:moveTo>
                    <a:pt x="72" y="178"/>
                  </a:moveTo>
                  <a:lnTo>
                    <a:pt x="72" y="209"/>
                  </a:lnTo>
                  <a:lnTo>
                    <a:pt x="71" y="211"/>
                  </a:lnTo>
                  <a:lnTo>
                    <a:pt x="26" y="211"/>
                  </a:lnTo>
                  <a:lnTo>
                    <a:pt x="72" y="178"/>
                  </a:lnTo>
                  <a:close/>
                  <a:moveTo>
                    <a:pt x="122" y="218"/>
                  </a:moveTo>
                  <a:lnTo>
                    <a:pt x="82" y="218"/>
                  </a:lnTo>
                  <a:lnTo>
                    <a:pt x="103" y="238"/>
                  </a:lnTo>
                  <a:lnTo>
                    <a:pt x="122" y="218"/>
                  </a:lnTo>
                  <a:close/>
                  <a:moveTo>
                    <a:pt x="57" y="316"/>
                  </a:moveTo>
                  <a:lnTo>
                    <a:pt x="67" y="330"/>
                  </a:lnTo>
                  <a:lnTo>
                    <a:pt x="48" y="362"/>
                  </a:lnTo>
                  <a:lnTo>
                    <a:pt x="57" y="316"/>
                  </a:lnTo>
                  <a:close/>
                  <a:moveTo>
                    <a:pt x="71" y="326"/>
                  </a:moveTo>
                  <a:lnTo>
                    <a:pt x="59" y="311"/>
                  </a:lnTo>
                  <a:lnTo>
                    <a:pt x="78" y="311"/>
                  </a:lnTo>
                  <a:lnTo>
                    <a:pt x="71" y="326"/>
                  </a:lnTo>
                  <a:close/>
                  <a:moveTo>
                    <a:pt x="147" y="314"/>
                  </a:moveTo>
                  <a:lnTo>
                    <a:pt x="138" y="328"/>
                  </a:lnTo>
                  <a:lnTo>
                    <a:pt x="161" y="362"/>
                  </a:lnTo>
                  <a:lnTo>
                    <a:pt x="147" y="314"/>
                  </a:lnTo>
                  <a:close/>
                  <a:moveTo>
                    <a:pt x="136" y="324"/>
                  </a:moveTo>
                  <a:lnTo>
                    <a:pt x="145" y="311"/>
                  </a:lnTo>
                  <a:lnTo>
                    <a:pt x="126" y="311"/>
                  </a:lnTo>
                  <a:lnTo>
                    <a:pt x="136" y="324"/>
                  </a:lnTo>
                  <a:close/>
                  <a:moveTo>
                    <a:pt x="126" y="303"/>
                  </a:moveTo>
                  <a:lnTo>
                    <a:pt x="145" y="303"/>
                  </a:lnTo>
                  <a:lnTo>
                    <a:pt x="140" y="284"/>
                  </a:lnTo>
                  <a:lnTo>
                    <a:pt x="126" y="303"/>
                  </a:lnTo>
                  <a:close/>
                  <a:moveTo>
                    <a:pt x="61" y="303"/>
                  </a:moveTo>
                  <a:lnTo>
                    <a:pt x="76" y="303"/>
                  </a:lnTo>
                  <a:lnTo>
                    <a:pt x="65" y="286"/>
                  </a:lnTo>
                  <a:lnTo>
                    <a:pt x="61" y="303"/>
                  </a:lnTo>
                  <a:close/>
                  <a:moveTo>
                    <a:pt x="120" y="301"/>
                  </a:moveTo>
                  <a:lnTo>
                    <a:pt x="136" y="282"/>
                  </a:lnTo>
                  <a:lnTo>
                    <a:pt x="107" y="282"/>
                  </a:lnTo>
                  <a:lnTo>
                    <a:pt x="120" y="301"/>
                  </a:lnTo>
                  <a:close/>
                  <a:moveTo>
                    <a:pt x="82" y="303"/>
                  </a:moveTo>
                  <a:lnTo>
                    <a:pt x="67" y="282"/>
                  </a:lnTo>
                  <a:lnTo>
                    <a:pt x="97" y="282"/>
                  </a:lnTo>
                  <a:lnTo>
                    <a:pt x="82" y="303"/>
                  </a:lnTo>
                  <a:close/>
                  <a:moveTo>
                    <a:pt x="189" y="224"/>
                  </a:moveTo>
                  <a:lnTo>
                    <a:pt x="203" y="224"/>
                  </a:lnTo>
                  <a:lnTo>
                    <a:pt x="203" y="266"/>
                  </a:lnTo>
                  <a:lnTo>
                    <a:pt x="189" y="266"/>
                  </a:lnTo>
                  <a:lnTo>
                    <a:pt x="189" y="224"/>
                  </a:lnTo>
                  <a:close/>
                  <a:moveTo>
                    <a:pt x="69" y="270"/>
                  </a:moveTo>
                  <a:lnTo>
                    <a:pt x="69" y="270"/>
                  </a:lnTo>
                  <a:lnTo>
                    <a:pt x="99" y="241"/>
                  </a:lnTo>
                  <a:lnTo>
                    <a:pt x="78" y="220"/>
                  </a:lnTo>
                  <a:lnTo>
                    <a:pt x="69" y="270"/>
                  </a:lnTo>
                  <a:close/>
                  <a:moveTo>
                    <a:pt x="76" y="270"/>
                  </a:moveTo>
                  <a:lnTo>
                    <a:pt x="130" y="270"/>
                  </a:lnTo>
                  <a:lnTo>
                    <a:pt x="103" y="243"/>
                  </a:lnTo>
                  <a:lnTo>
                    <a:pt x="76" y="270"/>
                  </a:lnTo>
                  <a:close/>
                  <a:moveTo>
                    <a:pt x="454" y="38"/>
                  </a:moveTo>
                  <a:lnTo>
                    <a:pt x="456" y="36"/>
                  </a:lnTo>
                  <a:lnTo>
                    <a:pt x="458" y="32"/>
                  </a:lnTo>
                  <a:lnTo>
                    <a:pt x="460" y="28"/>
                  </a:lnTo>
                  <a:lnTo>
                    <a:pt x="460" y="23"/>
                  </a:lnTo>
                  <a:lnTo>
                    <a:pt x="460" y="19"/>
                  </a:lnTo>
                  <a:lnTo>
                    <a:pt x="460" y="17"/>
                  </a:lnTo>
                  <a:lnTo>
                    <a:pt x="460" y="13"/>
                  </a:lnTo>
                  <a:lnTo>
                    <a:pt x="460" y="9"/>
                  </a:lnTo>
                  <a:lnTo>
                    <a:pt x="458" y="5"/>
                  </a:lnTo>
                  <a:lnTo>
                    <a:pt x="458" y="3"/>
                  </a:lnTo>
                  <a:lnTo>
                    <a:pt x="456" y="2"/>
                  </a:lnTo>
                  <a:lnTo>
                    <a:pt x="454" y="0"/>
                  </a:lnTo>
                  <a:lnTo>
                    <a:pt x="452" y="0"/>
                  </a:lnTo>
                  <a:lnTo>
                    <a:pt x="450" y="0"/>
                  </a:lnTo>
                  <a:lnTo>
                    <a:pt x="448" y="0"/>
                  </a:lnTo>
                  <a:lnTo>
                    <a:pt x="445" y="0"/>
                  </a:lnTo>
                  <a:lnTo>
                    <a:pt x="443" y="0"/>
                  </a:lnTo>
                  <a:lnTo>
                    <a:pt x="441" y="2"/>
                  </a:lnTo>
                  <a:lnTo>
                    <a:pt x="439" y="5"/>
                  </a:lnTo>
                  <a:lnTo>
                    <a:pt x="437" y="7"/>
                  </a:lnTo>
                  <a:lnTo>
                    <a:pt x="437" y="9"/>
                  </a:lnTo>
                  <a:lnTo>
                    <a:pt x="435" y="7"/>
                  </a:lnTo>
                  <a:lnTo>
                    <a:pt x="435" y="5"/>
                  </a:lnTo>
                  <a:lnTo>
                    <a:pt x="433" y="5"/>
                  </a:lnTo>
                  <a:lnTo>
                    <a:pt x="431" y="3"/>
                  </a:lnTo>
                  <a:lnTo>
                    <a:pt x="429" y="5"/>
                  </a:lnTo>
                  <a:lnTo>
                    <a:pt x="427" y="5"/>
                  </a:lnTo>
                  <a:lnTo>
                    <a:pt x="425" y="7"/>
                  </a:lnTo>
                  <a:lnTo>
                    <a:pt x="424" y="9"/>
                  </a:lnTo>
                  <a:lnTo>
                    <a:pt x="424" y="11"/>
                  </a:lnTo>
                  <a:lnTo>
                    <a:pt x="424" y="9"/>
                  </a:lnTo>
                  <a:lnTo>
                    <a:pt x="422" y="9"/>
                  </a:lnTo>
                  <a:lnTo>
                    <a:pt x="422" y="11"/>
                  </a:lnTo>
                  <a:lnTo>
                    <a:pt x="420" y="9"/>
                  </a:lnTo>
                  <a:lnTo>
                    <a:pt x="418" y="9"/>
                  </a:lnTo>
                  <a:lnTo>
                    <a:pt x="414" y="7"/>
                  </a:lnTo>
                  <a:lnTo>
                    <a:pt x="412" y="9"/>
                  </a:lnTo>
                  <a:lnTo>
                    <a:pt x="410" y="11"/>
                  </a:lnTo>
                  <a:lnTo>
                    <a:pt x="410" y="13"/>
                  </a:lnTo>
                  <a:lnTo>
                    <a:pt x="408" y="11"/>
                  </a:lnTo>
                  <a:lnTo>
                    <a:pt x="406" y="13"/>
                  </a:lnTo>
                  <a:lnTo>
                    <a:pt x="404" y="13"/>
                  </a:lnTo>
                  <a:lnTo>
                    <a:pt x="402" y="13"/>
                  </a:lnTo>
                  <a:lnTo>
                    <a:pt x="400" y="15"/>
                  </a:lnTo>
                  <a:lnTo>
                    <a:pt x="400" y="17"/>
                  </a:lnTo>
                  <a:lnTo>
                    <a:pt x="399" y="15"/>
                  </a:lnTo>
                  <a:lnTo>
                    <a:pt x="397" y="15"/>
                  </a:lnTo>
                  <a:lnTo>
                    <a:pt x="397" y="13"/>
                  </a:lnTo>
                  <a:lnTo>
                    <a:pt x="395" y="13"/>
                  </a:lnTo>
                  <a:lnTo>
                    <a:pt x="393" y="15"/>
                  </a:lnTo>
                  <a:lnTo>
                    <a:pt x="391" y="13"/>
                  </a:lnTo>
                  <a:lnTo>
                    <a:pt x="389" y="13"/>
                  </a:lnTo>
                  <a:lnTo>
                    <a:pt x="389" y="15"/>
                  </a:lnTo>
                  <a:lnTo>
                    <a:pt x="387" y="13"/>
                  </a:lnTo>
                  <a:lnTo>
                    <a:pt x="387" y="11"/>
                  </a:lnTo>
                  <a:lnTo>
                    <a:pt x="385" y="11"/>
                  </a:lnTo>
                  <a:lnTo>
                    <a:pt x="383" y="11"/>
                  </a:lnTo>
                  <a:lnTo>
                    <a:pt x="381" y="13"/>
                  </a:lnTo>
                  <a:lnTo>
                    <a:pt x="379" y="13"/>
                  </a:lnTo>
                  <a:lnTo>
                    <a:pt x="379" y="15"/>
                  </a:lnTo>
                  <a:lnTo>
                    <a:pt x="379" y="13"/>
                  </a:lnTo>
                  <a:lnTo>
                    <a:pt x="377" y="13"/>
                  </a:lnTo>
                  <a:lnTo>
                    <a:pt x="377" y="15"/>
                  </a:lnTo>
                  <a:lnTo>
                    <a:pt x="374" y="17"/>
                  </a:lnTo>
                  <a:lnTo>
                    <a:pt x="374" y="19"/>
                  </a:lnTo>
                  <a:lnTo>
                    <a:pt x="372" y="23"/>
                  </a:lnTo>
                  <a:lnTo>
                    <a:pt x="370" y="25"/>
                  </a:lnTo>
                  <a:lnTo>
                    <a:pt x="368" y="23"/>
                  </a:lnTo>
                  <a:lnTo>
                    <a:pt x="366" y="23"/>
                  </a:lnTo>
                  <a:lnTo>
                    <a:pt x="364" y="21"/>
                  </a:lnTo>
                  <a:lnTo>
                    <a:pt x="362" y="21"/>
                  </a:lnTo>
                  <a:lnTo>
                    <a:pt x="360" y="21"/>
                  </a:lnTo>
                  <a:lnTo>
                    <a:pt x="358" y="23"/>
                  </a:lnTo>
                  <a:lnTo>
                    <a:pt x="358" y="21"/>
                  </a:lnTo>
                  <a:lnTo>
                    <a:pt x="356" y="21"/>
                  </a:lnTo>
                  <a:lnTo>
                    <a:pt x="356" y="23"/>
                  </a:lnTo>
                  <a:lnTo>
                    <a:pt x="354" y="23"/>
                  </a:lnTo>
                  <a:lnTo>
                    <a:pt x="354" y="25"/>
                  </a:lnTo>
                  <a:lnTo>
                    <a:pt x="353" y="25"/>
                  </a:lnTo>
                  <a:lnTo>
                    <a:pt x="351" y="25"/>
                  </a:lnTo>
                  <a:lnTo>
                    <a:pt x="351" y="26"/>
                  </a:lnTo>
                  <a:lnTo>
                    <a:pt x="349" y="28"/>
                  </a:lnTo>
                  <a:lnTo>
                    <a:pt x="349" y="30"/>
                  </a:lnTo>
                  <a:lnTo>
                    <a:pt x="349" y="28"/>
                  </a:lnTo>
                  <a:lnTo>
                    <a:pt x="347" y="28"/>
                  </a:lnTo>
                  <a:lnTo>
                    <a:pt x="345" y="28"/>
                  </a:lnTo>
                  <a:lnTo>
                    <a:pt x="345" y="30"/>
                  </a:lnTo>
                  <a:lnTo>
                    <a:pt x="345" y="28"/>
                  </a:lnTo>
                  <a:lnTo>
                    <a:pt x="343" y="28"/>
                  </a:lnTo>
                  <a:lnTo>
                    <a:pt x="343" y="30"/>
                  </a:lnTo>
                  <a:lnTo>
                    <a:pt x="341" y="30"/>
                  </a:lnTo>
                  <a:lnTo>
                    <a:pt x="339" y="30"/>
                  </a:lnTo>
                  <a:lnTo>
                    <a:pt x="339" y="32"/>
                  </a:lnTo>
                  <a:lnTo>
                    <a:pt x="337" y="32"/>
                  </a:lnTo>
                  <a:lnTo>
                    <a:pt x="335" y="34"/>
                  </a:lnTo>
                  <a:lnTo>
                    <a:pt x="333" y="38"/>
                  </a:lnTo>
                  <a:lnTo>
                    <a:pt x="454" y="38"/>
                  </a:lnTo>
                  <a:close/>
                  <a:moveTo>
                    <a:pt x="328" y="316"/>
                  </a:moveTo>
                  <a:lnTo>
                    <a:pt x="353" y="316"/>
                  </a:lnTo>
                  <a:lnTo>
                    <a:pt x="353" y="399"/>
                  </a:lnTo>
                  <a:lnTo>
                    <a:pt x="328" y="399"/>
                  </a:lnTo>
                  <a:lnTo>
                    <a:pt x="328" y="316"/>
                  </a:lnTo>
                  <a:close/>
                  <a:moveTo>
                    <a:pt x="293" y="316"/>
                  </a:moveTo>
                  <a:lnTo>
                    <a:pt x="316" y="316"/>
                  </a:lnTo>
                  <a:lnTo>
                    <a:pt x="316" y="399"/>
                  </a:lnTo>
                  <a:lnTo>
                    <a:pt x="293" y="399"/>
                  </a:lnTo>
                  <a:lnTo>
                    <a:pt x="293" y="316"/>
                  </a:lnTo>
                  <a:close/>
                  <a:moveTo>
                    <a:pt x="257" y="316"/>
                  </a:moveTo>
                  <a:lnTo>
                    <a:pt x="280" y="316"/>
                  </a:lnTo>
                  <a:lnTo>
                    <a:pt x="280" y="399"/>
                  </a:lnTo>
                  <a:lnTo>
                    <a:pt x="257" y="399"/>
                  </a:lnTo>
                  <a:lnTo>
                    <a:pt x="257" y="316"/>
                  </a:lnTo>
                  <a:close/>
                  <a:moveTo>
                    <a:pt x="220" y="316"/>
                  </a:moveTo>
                  <a:lnTo>
                    <a:pt x="243" y="316"/>
                  </a:lnTo>
                  <a:lnTo>
                    <a:pt x="243" y="399"/>
                  </a:lnTo>
                  <a:lnTo>
                    <a:pt x="220" y="399"/>
                  </a:lnTo>
                  <a:lnTo>
                    <a:pt x="220" y="316"/>
                  </a:lnTo>
                  <a:close/>
                  <a:moveTo>
                    <a:pt x="400" y="78"/>
                  </a:moveTo>
                  <a:lnTo>
                    <a:pt x="402" y="76"/>
                  </a:lnTo>
                  <a:lnTo>
                    <a:pt x="404" y="74"/>
                  </a:lnTo>
                  <a:lnTo>
                    <a:pt x="406" y="71"/>
                  </a:lnTo>
                  <a:lnTo>
                    <a:pt x="408" y="65"/>
                  </a:lnTo>
                  <a:lnTo>
                    <a:pt x="408" y="61"/>
                  </a:lnTo>
                  <a:lnTo>
                    <a:pt x="408" y="59"/>
                  </a:lnTo>
                  <a:lnTo>
                    <a:pt x="408" y="55"/>
                  </a:lnTo>
                  <a:lnTo>
                    <a:pt x="406" y="51"/>
                  </a:lnTo>
                  <a:lnTo>
                    <a:pt x="406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2" y="44"/>
                  </a:lnTo>
                  <a:lnTo>
                    <a:pt x="399" y="44"/>
                  </a:lnTo>
                  <a:lnTo>
                    <a:pt x="395" y="44"/>
                  </a:lnTo>
                  <a:lnTo>
                    <a:pt x="393" y="44"/>
                  </a:lnTo>
                  <a:lnTo>
                    <a:pt x="391" y="44"/>
                  </a:lnTo>
                  <a:lnTo>
                    <a:pt x="389" y="44"/>
                  </a:lnTo>
                  <a:lnTo>
                    <a:pt x="385" y="46"/>
                  </a:lnTo>
                  <a:lnTo>
                    <a:pt x="383" y="48"/>
                  </a:lnTo>
                  <a:lnTo>
                    <a:pt x="381" y="50"/>
                  </a:lnTo>
                  <a:lnTo>
                    <a:pt x="379" y="53"/>
                  </a:lnTo>
                  <a:lnTo>
                    <a:pt x="379" y="51"/>
                  </a:lnTo>
                  <a:lnTo>
                    <a:pt x="377" y="50"/>
                  </a:lnTo>
                  <a:lnTo>
                    <a:pt x="374" y="48"/>
                  </a:lnTo>
                  <a:lnTo>
                    <a:pt x="370" y="48"/>
                  </a:lnTo>
                  <a:lnTo>
                    <a:pt x="368" y="50"/>
                  </a:lnTo>
                  <a:lnTo>
                    <a:pt x="368" y="51"/>
                  </a:lnTo>
                  <a:lnTo>
                    <a:pt x="366" y="53"/>
                  </a:lnTo>
                  <a:lnTo>
                    <a:pt x="364" y="53"/>
                  </a:lnTo>
                  <a:lnTo>
                    <a:pt x="362" y="53"/>
                  </a:lnTo>
                  <a:lnTo>
                    <a:pt x="362" y="55"/>
                  </a:lnTo>
                  <a:lnTo>
                    <a:pt x="360" y="53"/>
                  </a:lnTo>
                  <a:lnTo>
                    <a:pt x="356" y="51"/>
                  </a:lnTo>
                  <a:lnTo>
                    <a:pt x="354" y="51"/>
                  </a:lnTo>
                  <a:lnTo>
                    <a:pt x="353" y="53"/>
                  </a:lnTo>
                  <a:lnTo>
                    <a:pt x="351" y="55"/>
                  </a:lnTo>
                  <a:lnTo>
                    <a:pt x="349" y="55"/>
                  </a:lnTo>
                  <a:lnTo>
                    <a:pt x="347" y="55"/>
                  </a:lnTo>
                  <a:lnTo>
                    <a:pt x="345" y="55"/>
                  </a:lnTo>
                  <a:lnTo>
                    <a:pt x="345" y="57"/>
                  </a:lnTo>
                  <a:lnTo>
                    <a:pt x="343" y="57"/>
                  </a:lnTo>
                  <a:lnTo>
                    <a:pt x="341" y="57"/>
                  </a:lnTo>
                  <a:lnTo>
                    <a:pt x="339" y="59"/>
                  </a:lnTo>
                  <a:lnTo>
                    <a:pt x="339" y="61"/>
                  </a:lnTo>
                  <a:lnTo>
                    <a:pt x="337" y="61"/>
                  </a:lnTo>
                  <a:lnTo>
                    <a:pt x="337" y="59"/>
                  </a:lnTo>
                  <a:lnTo>
                    <a:pt x="335" y="57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30" y="57"/>
                  </a:lnTo>
                  <a:lnTo>
                    <a:pt x="330" y="59"/>
                  </a:lnTo>
                  <a:lnTo>
                    <a:pt x="328" y="57"/>
                  </a:lnTo>
                  <a:lnTo>
                    <a:pt x="326" y="57"/>
                  </a:lnTo>
                  <a:lnTo>
                    <a:pt x="324" y="57"/>
                  </a:lnTo>
                  <a:lnTo>
                    <a:pt x="322" y="55"/>
                  </a:lnTo>
                  <a:lnTo>
                    <a:pt x="320" y="55"/>
                  </a:lnTo>
                  <a:lnTo>
                    <a:pt x="318" y="55"/>
                  </a:lnTo>
                  <a:lnTo>
                    <a:pt x="316" y="55"/>
                  </a:lnTo>
                  <a:lnTo>
                    <a:pt x="314" y="57"/>
                  </a:lnTo>
                  <a:lnTo>
                    <a:pt x="312" y="57"/>
                  </a:lnTo>
                  <a:lnTo>
                    <a:pt x="310" y="57"/>
                  </a:lnTo>
                  <a:lnTo>
                    <a:pt x="306" y="59"/>
                  </a:lnTo>
                  <a:lnTo>
                    <a:pt x="306" y="61"/>
                  </a:lnTo>
                  <a:lnTo>
                    <a:pt x="305" y="65"/>
                  </a:lnTo>
                  <a:lnTo>
                    <a:pt x="303" y="67"/>
                  </a:lnTo>
                  <a:lnTo>
                    <a:pt x="301" y="65"/>
                  </a:lnTo>
                  <a:lnTo>
                    <a:pt x="299" y="65"/>
                  </a:lnTo>
                  <a:lnTo>
                    <a:pt x="297" y="65"/>
                  </a:lnTo>
                  <a:lnTo>
                    <a:pt x="295" y="63"/>
                  </a:lnTo>
                  <a:lnTo>
                    <a:pt x="291" y="63"/>
                  </a:lnTo>
                  <a:lnTo>
                    <a:pt x="289" y="65"/>
                  </a:lnTo>
                  <a:lnTo>
                    <a:pt x="289" y="63"/>
                  </a:lnTo>
                  <a:lnTo>
                    <a:pt x="287" y="63"/>
                  </a:lnTo>
                  <a:lnTo>
                    <a:pt x="285" y="65"/>
                  </a:lnTo>
                  <a:lnTo>
                    <a:pt x="285" y="67"/>
                  </a:lnTo>
                  <a:lnTo>
                    <a:pt x="283" y="67"/>
                  </a:lnTo>
                  <a:lnTo>
                    <a:pt x="282" y="67"/>
                  </a:lnTo>
                  <a:lnTo>
                    <a:pt x="280" y="67"/>
                  </a:lnTo>
                  <a:lnTo>
                    <a:pt x="280" y="69"/>
                  </a:lnTo>
                  <a:lnTo>
                    <a:pt x="280" y="71"/>
                  </a:lnTo>
                  <a:lnTo>
                    <a:pt x="278" y="71"/>
                  </a:lnTo>
                  <a:lnTo>
                    <a:pt x="276" y="71"/>
                  </a:lnTo>
                  <a:lnTo>
                    <a:pt x="274" y="71"/>
                  </a:lnTo>
                  <a:lnTo>
                    <a:pt x="272" y="73"/>
                  </a:lnTo>
                  <a:lnTo>
                    <a:pt x="272" y="71"/>
                  </a:lnTo>
                  <a:lnTo>
                    <a:pt x="270" y="71"/>
                  </a:lnTo>
                  <a:lnTo>
                    <a:pt x="270" y="73"/>
                  </a:lnTo>
                  <a:lnTo>
                    <a:pt x="268" y="73"/>
                  </a:lnTo>
                  <a:lnTo>
                    <a:pt x="266" y="73"/>
                  </a:lnTo>
                  <a:lnTo>
                    <a:pt x="266" y="74"/>
                  </a:lnTo>
                  <a:lnTo>
                    <a:pt x="264" y="74"/>
                  </a:lnTo>
                  <a:lnTo>
                    <a:pt x="262" y="74"/>
                  </a:lnTo>
                  <a:lnTo>
                    <a:pt x="262" y="76"/>
                  </a:lnTo>
                  <a:lnTo>
                    <a:pt x="260" y="78"/>
                  </a:lnTo>
                  <a:lnTo>
                    <a:pt x="400" y="78"/>
                  </a:lnTo>
                  <a:close/>
                  <a:moveTo>
                    <a:pt x="471" y="370"/>
                  </a:moveTo>
                  <a:lnTo>
                    <a:pt x="496" y="370"/>
                  </a:lnTo>
                  <a:lnTo>
                    <a:pt x="496" y="316"/>
                  </a:lnTo>
                  <a:lnTo>
                    <a:pt x="471" y="316"/>
                  </a:lnTo>
                  <a:lnTo>
                    <a:pt x="471" y="370"/>
                  </a:lnTo>
                  <a:close/>
                  <a:moveTo>
                    <a:pt x="437" y="370"/>
                  </a:moveTo>
                  <a:lnTo>
                    <a:pt x="460" y="370"/>
                  </a:lnTo>
                  <a:lnTo>
                    <a:pt x="460" y="316"/>
                  </a:lnTo>
                  <a:lnTo>
                    <a:pt x="437" y="316"/>
                  </a:lnTo>
                  <a:lnTo>
                    <a:pt x="437" y="370"/>
                  </a:lnTo>
                  <a:close/>
                  <a:moveTo>
                    <a:pt x="400" y="370"/>
                  </a:moveTo>
                  <a:lnTo>
                    <a:pt x="424" y="370"/>
                  </a:lnTo>
                  <a:lnTo>
                    <a:pt x="424" y="316"/>
                  </a:lnTo>
                  <a:lnTo>
                    <a:pt x="400" y="316"/>
                  </a:lnTo>
                  <a:lnTo>
                    <a:pt x="400" y="3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4" name="Freeform 72">
              <a:extLst>
                <a:ext uri="{FF2B5EF4-FFF2-40B4-BE49-F238E27FC236}">
                  <a16:creationId xmlns:a16="http://schemas.microsoft.com/office/drawing/2014/main" id="{FB33ABD7-661C-4FC9-B77D-E9FE0AA7C56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778005" y="3744700"/>
              <a:ext cx="319516" cy="252000"/>
            </a:xfrm>
            <a:custGeom>
              <a:avLst/>
              <a:gdLst>
                <a:gd name="T0" fmla="*/ 67 w 521"/>
                <a:gd name="T1" fmla="*/ 160 h 412"/>
                <a:gd name="T2" fmla="*/ 124 w 521"/>
                <a:gd name="T3" fmla="*/ 118 h 412"/>
                <a:gd name="T4" fmla="*/ 224 w 521"/>
                <a:gd name="T5" fmla="*/ 281 h 412"/>
                <a:gd name="T6" fmla="*/ 376 w 521"/>
                <a:gd name="T7" fmla="*/ 79 h 412"/>
                <a:gd name="T8" fmla="*/ 481 w 521"/>
                <a:gd name="T9" fmla="*/ 345 h 412"/>
                <a:gd name="T10" fmla="*/ 44 w 521"/>
                <a:gd name="T11" fmla="*/ 345 h 412"/>
                <a:gd name="T12" fmla="*/ 93 w 521"/>
                <a:gd name="T13" fmla="*/ 137 h 412"/>
                <a:gd name="T14" fmla="*/ 94 w 521"/>
                <a:gd name="T15" fmla="*/ 141 h 412"/>
                <a:gd name="T16" fmla="*/ 112 w 521"/>
                <a:gd name="T17" fmla="*/ 118 h 412"/>
                <a:gd name="T18" fmla="*/ 112 w 521"/>
                <a:gd name="T19" fmla="*/ 194 h 412"/>
                <a:gd name="T20" fmla="*/ 112 w 521"/>
                <a:gd name="T21" fmla="*/ 188 h 412"/>
                <a:gd name="T22" fmla="*/ 25 w 521"/>
                <a:gd name="T23" fmla="*/ 165 h 412"/>
                <a:gd name="T24" fmla="*/ 15 w 521"/>
                <a:gd name="T25" fmla="*/ 209 h 412"/>
                <a:gd name="T26" fmla="*/ 73 w 521"/>
                <a:gd name="T27" fmla="*/ 99 h 412"/>
                <a:gd name="T28" fmla="*/ 83 w 521"/>
                <a:gd name="T29" fmla="*/ 100 h 412"/>
                <a:gd name="T30" fmla="*/ 110 w 521"/>
                <a:gd name="T31" fmla="*/ 111 h 412"/>
                <a:gd name="T32" fmla="*/ 122 w 521"/>
                <a:gd name="T33" fmla="*/ 196 h 412"/>
                <a:gd name="T34" fmla="*/ 26 w 521"/>
                <a:gd name="T35" fmla="*/ 196 h 412"/>
                <a:gd name="T36" fmla="*/ 43 w 521"/>
                <a:gd name="T37" fmla="*/ 337 h 412"/>
                <a:gd name="T38" fmla="*/ 128 w 521"/>
                <a:gd name="T39" fmla="*/ 304 h 412"/>
                <a:gd name="T40" fmla="*/ 135 w 521"/>
                <a:gd name="T41" fmla="*/ 283 h 412"/>
                <a:gd name="T42" fmla="*/ 126 w 521"/>
                <a:gd name="T43" fmla="*/ 262 h 412"/>
                <a:gd name="T44" fmla="*/ 188 w 521"/>
                <a:gd name="T45" fmla="*/ 209 h 412"/>
                <a:gd name="T46" fmla="*/ 64 w 521"/>
                <a:gd name="T47" fmla="*/ 250 h 412"/>
                <a:gd name="T48" fmla="*/ 425 w 521"/>
                <a:gd name="T49" fmla="*/ 28 h 412"/>
                <a:gd name="T50" fmla="*/ 421 w 521"/>
                <a:gd name="T51" fmla="*/ 2 h 412"/>
                <a:gd name="T52" fmla="*/ 406 w 521"/>
                <a:gd name="T53" fmla="*/ 5 h 412"/>
                <a:gd name="T54" fmla="*/ 396 w 521"/>
                <a:gd name="T55" fmla="*/ 5 h 412"/>
                <a:gd name="T56" fmla="*/ 390 w 521"/>
                <a:gd name="T57" fmla="*/ 9 h 412"/>
                <a:gd name="T58" fmla="*/ 378 w 521"/>
                <a:gd name="T59" fmla="*/ 11 h 412"/>
                <a:gd name="T60" fmla="*/ 370 w 521"/>
                <a:gd name="T61" fmla="*/ 17 h 412"/>
                <a:gd name="T62" fmla="*/ 363 w 521"/>
                <a:gd name="T63" fmla="*/ 15 h 412"/>
                <a:gd name="T64" fmla="*/ 352 w 521"/>
                <a:gd name="T65" fmla="*/ 13 h 412"/>
                <a:gd name="T66" fmla="*/ 344 w 521"/>
                <a:gd name="T67" fmla="*/ 23 h 412"/>
                <a:gd name="T68" fmla="*/ 338 w 521"/>
                <a:gd name="T69" fmla="*/ 21 h 412"/>
                <a:gd name="T70" fmla="*/ 329 w 521"/>
                <a:gd name="T71" fmla="*/ 25 h 412"/>
                <a:gd name="T72" fmla="*/ 324 w 521"/>
                <a:gd name="T73" fmla="*/ 30 h 412"/>
                <a:gd name="T74" fmla="*/ 318 w 521"/>
                <a:gd name="T75" fmla="*/ 28 h 412"/>
                <a:gd name="T76" fmla="*/ 314 w 521"/>
                <a:gd name="T77" fmla="*/ 32 h 412"/>
                <a:gd name="T78" fmla="*/ 419 w 521"/>
                <a:gd name="T79" fmla="*/ 34 h 412"/>
                <a:gd name="T80" fmla="*/ 291 w 521"/>
                <a:gd name="T81" fmla="*/ 370 h 412"/>
                <a:gd name="T82" fmla="*/ 205 w 521"/>
                <a:gd name="T83" fmla="*/ 294 h 412"/>
                <a:gd name="T84" fmla="*/ 376 w 521"/>
                <a:gd name="T85" fmla="*/ 66 h 412"/>
                <a:gd name="T86" fmla="*/ 374 w 521"/>
                <a:gd name="T87" fmla="*/ 41 h 412"/>
                <a:gd name="T88" fmla="*/ 353 w 521"/>
                <a:gd name="T89" fmla="*/ 43 h 412"/>
                <a:gd name="T90" fmla="*/ 341 w 521"/>
                <a:gd name="T91" fmla="*/ 45 h 412"/>
                <a:gd name="T92" fmla="*/ 334 w 521"/>
                <a:gd name="T93" fmla="*/ 48 h 412"/>
                <a:gd name="T94" fmla="*/ 322 w 521"/>
                <a:gd name="T95" fmla="*/ 50 h 412"/>
                <a:gd name="T96" fmla="*/ 312 w 521"/>
                <a:gd name="T97" fmla="*/ 56 h 412"/>
                <a:gd name="T98" fmla="*/ 303 w 521"/>
                <a:gd name="T99" fmla="*/ 52 h 412"/>
                <a:gd name="T100" fmla="*/ 291 w 521"/>
                <a:gd name="T101" fmla="*/ 50 h 412"/>
                <a:gd name="T102" fmla="*/ 282 w 521"/>
                <a:gd name="T103" fmla="*/ 60 h 412"/>
                <a:gd name="T104" fmla="*/ 274 w 521"/>
                <a:gd name="T105" fmla="*/ 58 h 412"/>
                <a:gd name="T106" fmla="*/ 265 w 521"/>
                <a:gd name="T107" fmla="*/ 62 h 412"/>
                <a:gd name="T108" fmla="*/ 258 w 521"/>
                <a:gd name="T109" fmla="*/ 66 h 412"/>
                <a:gd name="T110" fmla="*/ 252 w 521"/>
                <a:gd name="T111" fmla="*/ 66 h 412"/>
                <a:gd name="T112" fmla="*/ 246 w 521"/>
                <a:gd name="T113" fmla="*/ 69 h 412"/>
                <a:gd name="T114" fmla="*/ 370 w 521"/>
                <a:gd name="T115" fmla="*/ 73 h 412"/>
                <a:gd name="T116" fmla="*/ 425 w 521"/>
                <a:gd name="T117" fmla="*/ 294 h 41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21"/>
                <a:gd name="T178" fmla="*/ 0 h 412"/>
                <a:gd name="T179" fmla="*/ 521 w 521"/>
                <a:gd name="T180" fmla="*/ 412 h 41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21" h="412">
                  <a:moveTo>
                    <a:pt x="364" y="316"/>
                  </a:moveTo>
                  <a:lnTo>
                    <a:pt x="387" y="316"/>
                  </a:lnTo>
                  <a:lnTo>
                    <a:pt x="387" y="399"/>
                  </a:lnTo>
                  <a:lnTo>
                    <a:pt x="364" y="399"/>
                  </a:lnTo>
                  <a:lnTo>
                    <a:pt x="364" y="316"/>
                  </a:lnTo>
                  <a:close/>
                  <a:moveTo>
                    <a:pt x="71" y="218"/>
                  </a:moveTo>
                  <a:lnTo>
                    <a:pt x="0" y="218"/>
                  </a:lnTo>
                  <a:lnTo>
                    <a:pt x="72" y="170"/>
                  </a:lnTo>
                  <a:lnTo>
                    <a:pt x="72" y="128"/>
                  </a:lnTo>
                  <a:lnTo>
                    <a:pt x="21" y="128"/>
                  </a:lnTo>
                  <a:lnTo>
                    <a:pt x="82" y="98"/>
                  </a:lnTo>
                  <a:lnTo>
                    <a:pt x="103" y="28"/>
                  </a:lnTo>
                  <a:lnTo>
                    <a:pt x="124" y="98"/>
                  </a:lnTo>
                  <a:lnTo>
                    <a:pt x="184" y="128"/>
                  </a:lnTo>
                  <a:lnTo>
                    <a:pt x="134" y="128"/>
                  </a:lnTo>
                  <a:lnTo>
                    <a:pt x="134" y="170"/>
                  </a:lnTo>
                  <a:lnTo>
                    <a:pt x="207" y="218"/>
                  </a:lnTo>
                  <a:lnTo>
                    <a:pt x="136" y="218"/>
                  </a:lnTo>
                  <a:lnTo>
                    <a:pt x="172" y="370"/>
                  </a:lnTo>
                  <a:lnTo>
                    <a:pt x="174" y="370"/>
                  </a:lnTo>
                  <a:lnTo>
                    <a:pt x="174" y="301"/>
                  </a:lnTo>
                  <a:lnTo>
                    <a:pt x="243" y="301"/>
                  </a:lnTo>
                  <a:lnTo>
                    <a:pt x="243" y="263"/>
                  </a:lnTo>
                  <a:lnTo>
                    <a:pt x="330" y="263"/>
                  </a:lnTo>
                  <a:lnTo>
                    <a:pt x="335" y="84"/>
                  </a:lnTo>
                  <a:lnTo>
                    <a:pt x="356" y="84"/>
                  </a:lnTo>
                  <a:lnTo>
                    <a:pt x="364" y="263"/>
                  </a:lnTo>
                  <a:lnTo>
                    <a:pt x="379" y="263"/>
                  </a:lnTo>
                  <a:lnTo>
                    <a:pt x="385" y="84"/>
                  </a:lnTo>
                  <a:lnTo>
                    <a:pt x="406" y="84"/>
                  </a:lnTo>
                  <a:lnTo>
                    <a:pt x="414" y="263"/>
                  </a:lnTo>
                  <a:lnTo>
                    <a:pt x="431" y="263"/>
                  </a:lnTo>
                  <a:lnTo>
                    <a:pt x="439" y="44"/>
                  </a:lnTo>
                  <a:lnTo>
                    <a:pt x="460" y="44"/>
                  </a:lnTo>
                  <a:lnTo>
                    <a:pt x="466" y="263"/>
                  </a:lnTo>
                  <a:lnTo>
                    <a:pt x="506" y="263"/>
                  </a:lnTo>
                  <a:lnTo>
                    <a:pt x="506" y="370"/>
                  </a:lnTo>
                  <a:lnTo>
                    <a:pt x="521" y="370"/>
                  </a:lnTo>
                  <a:lnTo>
                    <a:pt x="521" y="412"/>
                  </a:lnTo>
                  <a:lnTo>
                    <a:pt x="23" y="412"/>
                  </a:lnTo>
                  <a:lnTo>
                    <a:pt x="23" y="370"/>
                  </a:lnTo>
                  <a:lnTo>
                    <a:pt x="36" y="370"/>
                  </a:lnTo>
                  <a:lnTo>
                    <a:pt x="71" y="218"/>
                  </a:lnTo>
                  <a:close/>
                  <a:moveTo>
                    <a:pt x="161" y="370"/>
                  </a:moveTo>
                  <a:lnTo>
                    <a:pt x="103" y="282"/>
                  </a:lnTo>
                  <a:lnTo>
                    <a:pt x="49" y="370"/>
                  </a:lnTo>
                  <a:lnTo>
                    <a:pt x="161" y="370"/>
                  </a:lnTo>
                  <a:close/>
                  <a:moveTo>
                    <a:pt x="136" y="270"/>
                  </a:moveTo>
                  <a:lnTo>
                    <a:pt x="138" y="270"/>
                  </a:lnTo>
                  <a:lnTo>
                    <a:pt x="124" y="222"/>
                  </a:lnTo>
                  <a:lnTo>
                    <a:pt x="105" y="241"/>
                  </a:lnTo>
                  <a:lnTo>
                    <a:pt x="136" y="270"/>
                  </a:lnTo>
                  <a:close/>
                  <a:moveTo>
                    <a:pt x="82" y="134"/>
                  </a:moveTo>
                  <a:lnTo>
                    <a:pt x="99" y="147"/>
                  </a:lnTo>
                  <a:lnTo>
                    <a:pt x="82" y="161"/>
                  </a:lnTo>
                  <a:lnTo>
                    <a:pt x="82" y="134"/>
                  </a:lnTo>
                  <a:close/>
                  <a:moveTo>
                    <a:pt x="101" y="151"/>
                  </a:moveTo>
                  <a:lnTo>
                    <a:pt x="122" y="167"/>
                  </a:lnTo>
                  <a:lnTo>
                    <a:pt x="122" y="169"/>
                  </a:lnTo>
                  <a:lnTo>
                    <a:pt x="82" y="169"/>
                  </a:lnTo>
                  <a:lnTo>
                    <a:pt x="82" y="167"/>
                  </a:lnTo>
                  <a:lnTo>
                    <a:pt x="101" y="151"/>
                  </a:lnTo>
                  <a:close/>
                  <a:moveTo>
                    <a:pt x="122" y="161"/>
                  </a:moveTo>
                  <a:lnTo>
                    <a:pt x="105" y="147"/>
                  </a:lnTo>
                  <a:lnTo>
                    <a:pt x="122" y="134"/>
                  </a:lnTo>
                  <a:lnTo>
                    <a:pt x="122" y="161"/>
                  </a:lnTo>
                  <a:close/>
                  <a:moveTo>
                    <a:pt x="101" y="144"/>
                  </a:moveTo>
                  <a:lnTo>
                    <a:pt x="82" y="128"/>
                  </a:lnTo>
                  <a:lnTo>
                    <a:pt x="122" y="128"/>
                  </a:lnTo>
                  <a:lnTo>
                    <a:pt x="101" y="144"/>
                  </a:lnTo>
                  <a:close/>
                  <a:moveTo>
                    <a:pt x="82" y="178"/>
                  </a:moveTo>
                  <a:lnTo>
                    <a:pt x="99" y="190"/>
                  </a:lnTo>
                  <a:lnTo>
                    <a:pt x="82" y="205"/>
                  </a:lnTo>
                  <a:lnTo>
                    <a:pt x="82" y="178"/>
                  </a:lnTo>
                  <a:close/>
                  <a:moveTo>
                    <a:pt x="101" y="193"/>
                  </a:moveTo>
                  <a:lnTo>
                    <a:pt x="122" y="209"/>
                  </a:lnTo>
                  <a:lnTo>
                    <a:pt x="122" y="211"/>
                  </a:lnTo>
                  <a:lnTo>
                    <a:pt x="82" y="211"/>
                  </a:lnTo>
                  <a:lnTo>
                    <a:pt x="101" y="193"/>
                  </a:lnTo>
                  <a:close/>
                  <a:moveTo>
                    <a:pt x="122" y="203"/>
                  </a:moveTo>
                  <a:lnTo>
                    <a:pt x="105" y="190"/>
                  </a:lnTo>
                  <a:lnTo>
                    <a:pt x="122" y="178"/>
                  </a:lnTo>
                  <a:lnTo>
                    <a:pt x="122" y="203"/>
                  </a:lnTo>
                  <a:close/>
                  <a:moveTo>
                    <a:pt x="101" y="188"/>
                  </a:moveTo>
                  <a:lnTo>
                    <a:pt x="90" y="178"/>
                  </a:lnTo>
                  <a:lnTo>
                    <a:pt x="115" y="178"/>
                  </a:lnTo>
                  <a:lnTo>
                    <a:pt x="101" y="188"/>
                  </a:lnTo>
                  <a:close/>
                  <a:moveTo>
                    <a:pt x="25" y="136"/>
                  </a:moveTo>
                  <a:lnTo>
                    <a:pt x="38" y="136"/>
                  </a:lnTo>
                  <a:lnTo>
                    <a:pt x="38" y="178"/>
                  </a:lnTo>
                  <a:lnTo>
                    <a:pt x="25" y="178"/>
                  </a:lnTo>
                  <a:lnTo>
                    <a:pt x="25" y="136"/>
                  </a:lnTo>
                  <a:close/>
                  <a:moveTo>
                    <a:pt x="166" y="136"/>
                  </a:moveTo>
                  <a:lnTo>
                    <a:pt x="180" y="136"/>
                  </a:lnTo>
                  <a:lnTo>
                    <a:pt x="180" y="178"/>
                  </a:lnTo>
                  <a:lnTo>
                    <a:pt x="166" y="178"/>
                  </a:lnTo>
                  <a:lnTo>
                    <a:pt x="166" y="136"/>
                  </a:lnTo>
                  <a:close/>
                  <a:moveTo>
                    <a:pt x="2" y="224"/>
                  </a:moveTo>
                  <a:lnTo>
                    <a:pt x="15" y="224"/>
                  </a:lnTo>
                  <a:lnTo>
                    <a:pt x="15" y="266"/>
                  </a:lnTo>
                  <a:lnTo>
                    <a:pt x="2" y="266"/>
                  </a:lnTo>
                  <a:lnTo>
                    <a:pt x="2" y="224"/>
                  </a:lnTo>
                  <a:close/>
                  <a:moveTo>
                    <a:pt x="132" y="121"/>
                  </a:moveTo>
                  <a:lnTo>
                    <a:pt x="126" y="105"/>
                  </a:lnTo>
                  <a:lnTo>
                    <a:pt x="153" y="121"/>
                  </a:lnTo>
                  <a:lnTo>
                    <a:pt x="132" y="121"/>
                  </a:lnTo>
                  <a:close/>
                  <a:moveTo>
                    <a:pt x="78" y="105"/>
                  </a:moveTo>
                  <a:lnTo>
                    <a:pt x="72" y="121"/>
                  </a:lnTo>
                  <a:lnTo>
                    <a:pt x="49" y="121"/>
                  </a:lnTo>
                  <a:lnTo>
                    <a:pt x="78" y="105"/>
                  </a:lnTo>
                  <a:close/>
                  <a:moveTo>
                    <a:pt x="92" y="96"/>
                  </a:moveTo>
                  <a:lnTo>
                    <a:pt x="113" y="96"/>
                  </a:lnTo>
                  <a:lnTo>
                    <a:pt x="101" y="65"/>
                  </a:lnTo>
                  <a:lnTo>
                    <a:pt x="92" y="96"/>
                  </a:lnTo>
                  <a:close/>
                  <a:moveTo>
                    <a:pt x="88" y="107"/>
                  </a:moveTo>
                  <a:lnTo>
                    <a:pt x="97" y="113"/>
                  </a:lnTo>
                  <a:lnTo>
                    <a:pt x="84" y="121"/>
                  </a:lnTo>
                  <a:lnTo>
                    <a:pt x="88" y="107"/>
                  </a:lnTo>
                  <a:close/>
                  <a:moveTo>
                    <a:pt x="101" y="115"/>
                  </a:moveTo>
                  <a:lnTo>
                    <a:pt x="113" y="121"/>
                  </a:lnTo>
                  <a:lnTo>
                    <a:pt x="92" y="121"/>
                  </a:lnTo>
                  <a:lnTo>
                    <a:pt x="101" y="115"/>
                  </a:lnTo>
                  <a:close/>
                  <a:moveTo>
                    <a:pt x="120" y="121"/>
                  </a:moveTo>
                  <a:lnTo>
                    <a:pt x="107" y="113"/>
                  </a:lnTo>
                  <a:lnTo>
                    <a:pt x="115" y="107"/>
                  </a:lnTo>
                  <a:lnTo>
                    <a:pt x="120" y="121"/>
                  </a:lnTo>
                  <a:close/>
                  <a:moveTo>
                    <a:pt x="101" y="109"/>
                  </a:moveTo>
                  <a:lnTo>
                    <a:pt x="92" y="103"/>
                  </a:lnTo>
                  <a:lnTo>
                    <a:pt x="113" y="103"/>
                  </a:lnTo>
                  <a:lnTo>
                    <a:pt x="101" y="109"/>
                  </a:lnTo>
                  <a:close/>
                  <a:moveTo>
                    <a:pt x="132" y="211"/>
                  </a:moveTo>
                  <a:lnTo>
                    <a:pt x="132" y="209"/>
                  </a:lnTo>
                  <a:lnTo>
                    <a:pt x="132" y="180"/>
                  </a:lnTo>
                  <a:lnTo>
                    <a:pt x="180" y="211"/>
                  </a:lnTo>
                  <a:lnTo>
                    <a:pt x="132" y="211"/>
                  </a:lnTo>
                  <a:close/>
                  <a:moveTo>
                    <a:pt x="72" y="178"/>
                  </a:moveTo>
                  <a:lnTo>
                    <a:pt x="72" y="209"/>
                  </a:lnTo>
                  <a:lnTo>
                    <a:pt x="71" y="211"/>
                  </a:lnTo>
                  <a:lnTo>
                    <a:pt x="26" y="211"/>
                  </a:lnTo>
                  <a:lnTo>
                    <a:pt x="72" y="178"/>
                  </a:lnTo>
                  <a:close/>
                  <a:moveTo>
                    <a:pt x="122" y="218"/>
                  </a:moveTo>
                  <a:lnTo>
                    <a:pt x="82" y="218"/>
                  </a:lnTo>
                  <a:lnTo>
                    <a:pt x="103" y="238"/>
                  </a:lnTo>
                  <a:lnTo>
                    <a:pt x="122" y="218"/>
                  </a:lnTo>
                  <a:close/>
                  <a:moveTo>
                    <a:pt x="57" y="316"/>
                  </a:moveTo>
                  <a:lnTo>
                    <a:pt x="67" y="330"/>
                  </a:lnTo>
                  <a:lnTo>
                    <a:pt x="48" y="362"/>
                  </a:lnTo>
                  <a:lnTo>
                    <a:pt x="57" y="316"/>
                  </a:lnTo>
                  <a:close/>
                  <a:moveTo>
                    <a:pt x="71" y="326"/>
                  </a:moveTo>
                  <a:lnTo>
                    <a:pt x="59" y="311"/>
                  </a:lnTo>
                  <a:lnTo>
                    <a:pt x="78" y="311"/>
                  </a:lnTo>
                  <a:lnTo>
                    <a:pt x="71" y="326"/>
                  </a:lnTo>
                  <a:close/>
                  <a:moveTo>
                    <a:pt x="147" y="314"/>
                  </a:moveTo>
                  <a:lnTo>
                    <a:pt x="138" y="328"/>
                  </a:lnTo>
                  <a:lnTo>
                    <a:pt x="161" y="362"/>
                  </a:lnTo>
                  <a:lnTo>
                    <a:pt x="147" y="314"/>
                  </a:lnTo>
                  <a:close/>
                  <a:moveTo>
                    <a:pt x="136" y="324"/>
                  </a:moveTo>
                  <a:lnTo>
                    <a:pt x="145" y="311"/>
                  </a:lnTo>
                  <a:lnTo>
                    <a:pt x="126" y="311"/>
                  </a:lnTo>
                  <a:lnTo>
                    <a:pt x="136" y="324"/>
                  </a:lnTo>
                  <a:close/>
                  <a:moveTo>
                    <a:pt x="126" y="303"/>
                  </a:moveTo>
                  <a:lnTo>
                    <a:pt x="145" y="303"/>
                  </a:lnTo>
                  <a:lnTo>
                    <a:pt x="140" y="284"/>
                  </a:lnTo>
                  <a:lnTo>
                    <a:pt x="126" y="303"/>
                  </a:lnTo>
                  <a:close/>
                  <a:moveTo>
                    <a:pt x="61" y="303"/>
                  </a:moveTo>
                  <a:lnTo>
                    <a:pt x="76" y="303"/>
                  </a:lnTo>
                  <a:lnTo>
                    <a:pt x="65" y="286"/>
                  </a:lnTo>
                  <a:lnTo>
                    <a:pt x="61" y="303"/>
                  </a:lnTo>
                  <a:close/>
                  <a:moveTo>
                    <a:pt x="120" y="301"/>
                  </a:moveTo>
                  <a:lnTo>
                    <a:pt x="136" y="282"/>
                  </a:lnTo>
                  <a:lnTo>
                    <a:pt x="107" y="282"/>
                  </a:lnTo>
                  <a:lnTo>
                    <a:pt x="120" y="301"/>
                  </a:lnTo>
                  <a:close/>
                  <a:moveTo>
                    <a:pt x="82" y="303"/>
                  </a:moveTo>
                  <a:lnTo>
                    <a:pt x="67" y="282"/>
                  </a:lnTo>
                  <a:lnTo>
                    <a:pt x="97" y="282"/>
                  </a:lnTo>
                  <a:lnTo>
                    <a:pt x="82" y="303"/>
                  </a:lnTo>
                  <a:close/>
                  <a:moveTo>
                    <a:pt x="189" y="224"/>
                  </a:moveTo>
                  <a:lnTo>
                    <a:pt x="203" y="224"/>
                  </a:lnTo>
                  <a:lnTo>
                    <a:pt x="203" y="266"/>
                  </a:lnTo>
                  <a:lnTo>
                    <a:pt x="189" y="266"/>
                  </a:lnTo>
                  <a:lnTo>
                    <a:pt x="189" y="224"/>
                  </a:lnTo>
                  <a:close/>
                  <a:moveTo>
                    <a:pt x="69" y="270"/>
                  </a:moveTo>
                  <a:lnTo>
                    <a:pt x="69" y="270"/>
                  </a:lnTo>
                  <a:lnTo>
                    <a:pt x="99" y="241"/>
                  </a:lnTo>
                  <a:lnTo>
                    <a:pt x="78" y="220"/>
                  </a:lnTo>
                  <a:lnTo>
                    <a:pt x="69" y="270"/>
                  </a:lnTo>
                  <a:close/>
                  <a:moveTo>
                    <a:pt x="76" y="270"/>
                  </a:moveTo>
                  <a:lnTo>
                    <a:pt x="130" y="270"/>
                  </a:lnTo>
                  <a:lnTo>
                    <a:pt x="103" y="243"/>
                  </a:lnTo>
                  <a:lnTo>
                    <a:pt x="76" y="270"/>
                  </a:lnTo>
                  <a:close/>
                  <a:moveTo>
                    <a:pt x="454" y="38"/>
                  </a:moveTo>
                  <a:lnTo>
                    <a:pt x="456" y="36"/>
                  </a:lnTo>
                  <a:lnTo>
                    <a:pt x="458" y="32"/>
                  </a:lnTo>
                  <a:lnTo>
                    <a:pt x="460" y="28"/>
                  </a:lnTo>
                  <a:lnTo>
                    <a:pt x="460" y="23"/>
                  </a:lnTo>
                  <a:lnTo>
                    <a:pt x="460" y="19"/>
                  </a:lnTo>
                  <a:lnTo>
                    <a:pt x="460" y="17"/>
                  </a:lnTo>
                  <a:lnTo>
                    <a:pt x="460" y="13"/>
                  </a:lnTo>
                  <a:lnTo>
                    <a:pt x="460" y="9"/>
                  </a:lnTo>
                  <a:lnTo>
                    <a:pt x="458" y="5"/>
                  </a:lnTo>
                  <a:lnTo>
                    <a:pt x="458" y="3"/>
                  </a:lnTo>
                  <a:lnTo>
                    <a:pt x="456" y="2"/>
                  </a:lnTo>
                  <a:lnTo>
                    <a:pt x="454" y="0"/>
                  </a:lnTo>
                  <a:lnTo>
                    <a:pt x="452" y="0"/>
                  </a:lnTo>
                  <a:lnTo>
                    <a:pt x="450" y="0"/>
                  </a:lnTo>
                  <a:lnTo>
                    <a:pt x="448" y="0"/>
                  </a:lnTo>
                  <a:lnTo>
                    <a:pt x="445" y="0"/>
                  </a:lnTo>
                  <a:lnTo>
                    <a:pt x="443" y="0"/>
                  </a:lnTo>
                  <a:lnTo>
                    <a:pt x="441" y="2"/>
                  </a:lnTo>
                  <a:lnTo>
                    <a:pt x="439" y="5"/>
                  </a:lnTo>
                  <a:lnTo>
                    <a:pt x="437" y="7"/>
                  </a:lnTo>
                  <a:lnTo>
                    <a:pt x="437" y="9"/>
                  </a:lnTo>
                  <a:lnTo>
                    <a:pt x="435" y="7"/>
                  </a:lnTo>
                  <a:lnTo>
                    <a:pt x="435" y="5"/>
                  </a:lnTo>
                  <a:lnTo>
                    <a:pt x="433" y="5"/>
                  </a:lnTo>
                  <a:lnTo>
                    <a:pt x="431" y="3"/>
                  </a:lnTo>
                  <a:lnTo>
                    <a:pt x="429" y="5"/>
                  </a:lnTo>
                  <a:lnTo>
                    <a:pt x="427" y="5"/>
                  </a:lnTo>
                  <a:lnTo>
                    <a:pt x="425" y="7"/>
                  </a:lnTo>
                  <a:lnTo>
                    <a:pt x="424" y="9"/>
                  </a:lnTo>
                  <a:lnTo>
                    <a:pt x="424" y="11"/>
                  </a:lnTo>
                  <a:lnTo>
                    <a:pt x="424" y="9"/>
                  </a:lnTo>
                  <a:lnTo>
                    <a:pt x="422" y="9"/>
                  </a:lnTo>
                  <a:lnTo>
                    <a:pt x="422" y="11"/>
                  </a:lnTo>
                  <a:lnTo>
                    <a:pt x="420" y="9"/>
                  </a:lnTo>
                  <a:lnTo>
                    <a:pt x="418" y="9"/>
                  </a:lnTo>
                  <a:lnTo>
                    <a:pt x="414" y="7"/>
                  </a:lnTo>
                  <a:lnTo>
                    <a:pt x="412" y="9"/>
                  </a:lnTo>
                  <a:lnTo>
                    <a:pt x="410" y="11"/>
                  </a:lnTo>
                  <a:lnTo>
                    <a:pt x="410" y="13"/>
                  </a:lnTo>
                  <a:lnTo>
                    <a:pt x="408" y="11"/>
                  </a:lnTo>
                  <a:lnTo>
                    <a:pt x="406" y="13"/>
                  </a:lnTo>
                  <a:lnTo>
                    <a:pt x="404" y="13"/>
                  </a:lnTo>
                  <a:lnTo>
                    <a:pt x="402" y="13"/>
                  </a:lnTo>
                  <a:lnTo>
                    <a:pt x="400" y="15"/>
                  </a:lnTo>
                  <a:lnTo>
                    <a:pt x="400" y="17"/>
                  </a:lnTo>
                  <a:lnTo>
                    <a:pt x="399" y="15"/>
                  </a:lnTo>
                  <a:lnTo>
                    <a:pt x="397" y="15"/>
                  </a:lnTo>
                  <a:lnTo>
                    <a:pt x="397" y="13"/>
                  </a:lnTo>
                  <a:lnTo>
                    <a:pt x="395" y="13"/>
                  </a:lnTo>
                  <a:lnTo>
                    <a:pt x="393" y="15"/>
                  </a:lnTo>
                  <a:lnTo>
                    <a:pt x="391" y="13"/>
                  </a:lnTo>
                  <a:lnTo>
                    <a:pt x="389" y="13"/>
                  </a:lnTo>
                  <a:lnTo>
                    <a:pt x="389" y="15"/>
                  </a:lnTo>
                  <a:lnTo>
                    <a:pt x="387" y="13"/>
                  </a:lnTo>
                  <a:lnTo>
                    <a:pt x="387" y="11"/>
                  </a:lnTo>
                  <a:lnTo>
                    <a:pt x="385" y="11"/>
                  </a:lnTo>
                  <a:lnTo>
                    <a:pt x="383" y="11"/>
                  </a:lnTo>
                  <a:lnTo>
                    <a:pt x="381" y="13"/>
                  </a:lnTo>
                  <a:lnTo>
                    <a:pt x="379" y="13"/>
                  </a:lnTo>
                  <a:lnTo>
                    <a:pt x="379" y="15"/>
                  </a:lnTo>
                  <a:lnTo>
                    <a:pt x="379" y="13"/>
                  </a:lnTo>
                  <a:lnTo>
                    <a:pt x="377" y="13"/>
                  </a:lnTo>
                  <a:lnTo>
                    <a:pt x="377" y="15"/>
                  </a:lnTo>
                  <a:lnTo>
                    <a:pt x="374" y="17"/>
                  </a:lnTo>
                  <a:lnTo>
                    <a:pt x="374" y="19"/>
                  </a:lnTo>
                  <a:lnTo>
                    <a:pt x="372" y="23"/>
                  </a:lnTo>
                  <a:lnTo>
                    <a:pt x="370" y="25"/>
                  </a:lnTo>
                  <a:lnTo>
                    <a:pt x="368" y="23"/>
                  </a:lnTo>
                  <a:lnTo>
                    <a:pt x="366" y="23"/>
                  </a:lnTo>
                  <a:lnTo>
                    <a:pt x="364" y="21"/>
                  </a:lnTo>
                  <a:lnTo>
                    <a:pt x="362" y="21"/>
                  </a:lnTo>
                  <a:lnTo>
                    <a:pt x="360" y="21"/>
                  </a:lnTo>
                  <a:lnTo>
                    <a:pt x="358" y="23"/>
                  </a:lnTo>
                  <a:lnTo>
                    <a:pt x="358" y="21"/>
                  </a:lnTo>
                  <a:lnTo>
                    <a:pt x="356" y="21"/>
                  </a:lnTo>
                  <a:lnTo>
                    <a:pt x="356" y="23"/>
                  </a:lnTo>
                  <a:lnTo>
                    <a:pt x="354" y="23"/>
                  </a:lnTo>
                  <a:lnTo>
                    <a:pt x="354" y="25"/>
                  </a:lnTo>
                  <a:lnTo>
                    <a:pt x="353" y="25"/>
                  </a:lnTo>
                  <a:lnTo>
                    <a:pt x="351" y="25"/>
                  </a:lnTo>
                  <a:lnTo>
                    <a:pt x="351" y="26"/>
                  </a:lnTo>
                  <a:lnTo>
                    <a:pt x="349" y="28"/>
                  </a:lnTo>
                  <a:lnTo>
                    <a:pt x="349" y="30"/>
                  </a:lnTo>
                  <a:lnTo>
                    <a:pt x="349" y="28"/>
                  </a:lnTo>
                  <a:lnTo>
                    <a:pt x="347" y="28"/>
                  </a:lnTo>
                  <a:lnTo>
                    <a:pt x="345" y="28"/>
                  </a:lnTo>
                  <a:lnTo>
                    <a:pt x="345" y="30"/>
                  </a:lnTo>
                  <a:lnTo>
                    <a:pt x="345" y="28"/>
                  </a:lnTo>
                  <a:lnTo>
                    <a:pt x="343" y="28"/>
                  </a:lnTo>
                  <a:lnTo>
                    <a:pt x="343" y="30"/>
                  </a:lnTo>
                  <a:lnTo>
                    <a:pt x="341" y="30"/>
                  </a:lnTo>
                  <a:lnTo>
                    <a:pt x="339" y="30"/>
                  </a:lnTo>
                  <a:lnTo>
                    <a:pt x="339" y="32"/>
                  </a:lnTo>
                  <a:lnTo>
                    <a:pt x="337" y="32"/>
                  </a:lnTo>
                  <a:lnTo>
                    <a:pt x="335" y="34"/>
                  </a:lnTo>
                  <a:lnTo>
                    <a:pt x="333" y="38"/>
                  </a:lnTo>
                  <a:lnTo>
                    <a:pt x="454" y="38"/>
                  </a:lnTo>
                  <a:close/>
                  <a:moveTo>
                    <a:pt x="328" y="316"/>
                  </a:moveTo>
                  <a:lnTo>
                    <a:pt x="353" y="316"/>
                  </a:lnTo>
                  <a:lnTo>
                    <a:pt x="353" y="399"/>
                  </a:lnTo>
                  <a:lnTo>
                    <a:pt x="328" y="399"/>
                  </a:lnTo>
                  <a:lnTo>
                    <a:pt x="328" y="316"/>
                  </a:lnTo>
                  <a:close/>
                  <a:moveTo>
                    <a:pt x="293" y="316"/>
                  </a:moveTo>
                  <a:lnTo>
                    <a:pt x="316" y="316"/>
                  </a:lnTo>
                  <a:lnTo>
                    <a:pt x="316" y="399"/>
                  </a:lnTo>
                  <a:lnTo>
                    <a:pt x="293" y="399"/>
                  </a:lnTo>
                  <a:lnTo>
                    <a:pt x="293" y="316"/>
                  </a:lnTo>
                  <a:close/>
                  <a:moveTo>
                    <a:pt x="257" y="316"/>
                  </a:moveTo>
                  <a:lnTo>
                    <a:pt x="280" y="316"/>
                  </a:lnTo>
                  <a:lnTo>
                    <a:pt x="280" y="399"/>
                  </a:lnTo>
                  <a:lnTo>
                    <a:pt x="257" y="399"/>
                  </a:lnTo>
                  <a:lnTo>
                    <a:pt x="257" y="316"/>
                  </a:lnTo>
                  <a:close/>
                  <a:moveTo>
                    <a:pt x="220" y="316"/>
                  </a:moveTo>
                  <a:lnTo>
                    <a:pt x="243" y="316"/>
                  </a:lnTo>
                  <a:lnTo>
                    <a:pt x="243" y="399"/>
                  </a:lnTo>
                  <a:lnTo>
                    <a:pt x="220" y="399"/>
                  </a:lnTo>
                  <a:lnTo>
                    <a:pt x="220" y="316"/>
                  </a:lnTo>
                  <a:close/>
                  <a:moveTo>
                    <a:pt x="400" y="78"/>
                  </a:moveTo>
                  <a:lnTo>
                    <a:pt x="402" y="76"/>
                  </a:lnTo>
                  <a:lnTo>
                    <a:pt x="404" y="74"/>
                  </a:lnTo>
                  <a:lnTo>
                    <a:pt x="406" y="71"/>
                  </a:lnTo>
                  <a:lnTo>
                    <a:pt x="408" y="65"/>
                  </a:lnTo>
                  <a:lnTo>
                    <a:pt x="408" y="61"/>
                  </a:lnTo>
                  <a:lnTo>
                    <a:pt x="408" y="59"/>
                  </a:lnTo>
                  <a:lnTo>
                    <a:pt x="408" y="55"/>
                  </a:lnTo>
                  <a:lnTo>
                    <a:pt x="406" y="51"/>
                  </a:lnTo>
                  <a:lnTo>
                    <a:pt x="406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2" y="44"/>
                  </a:lnTo>
                  <a:lnTo>
                    <a:pt x="399" y="44"/>
                  </a:lnTo>
                  <a:lnTo>
                    <a:pt x="395" y="44"/>
                  </a:lnTo>
                  <a:lnTo>
                    <a:pt x="393" y="44"/>
                  </a:lnTo>
                  <a:lnTo>
                    <a:pt x="391" y="44"/>
                  </a:lnTo>
                  <a:lnTo>
                    <a:pt x="389" y="44"/>
                  </a:lnTo>
                  <a:lnTo>
                    <a:pt x="385" y="46"/>
                  </a:lnTo>
                  <a:lnTo>
                    <a:pt x="383" y="48"/>
                  </a:lnTo>
                  <a:lnTo>
                    <a:pt x="381" y="50"/>
                  </a:lnTo>
                  <a:lnTo>
                    <a:pt x="379" y="53"/>
                  </a:lnTo>
                  <a:lnTo>
                    <a:pt x="379" y="51"/>
                  </a:lnTo>
                  <a:lnTo>
                    <a:pt x="377" y="50"/>
                  </a:lnTo>
                  <a:lnTo>
                    <a:pt x="374" y="48"/>
                  </a:lnTo>
                  <a:lnTo>
                    <a:pt x="370" y="48"/>
                  </a:lnTo>
                  <a:lnTo>
                    <a:pt x="368" y="50"/>
                  </a:lnTo>
                  <a:lnTo>
                    <a:pt x="368" y="51"/>
                  </a:lnTo>
                  <a:lnTo>
                    <a:pt x="366" y="53"/>
                  </a:lnTo>
                  <a:lnTo>
                    <a:pt x="364" y="53"/>
                  </a:lnTo>
                  <a:lnTo>
                    <a:pt x="362" y="53"/>
                  </a:lnTo>
                  <a:lnTo>
                    <a:pt x="362" y="55"/>
                  </a:lnTo>
                  <a:lnTo>
                    <a:pt x="360" y="53"/>
                  </a:lnTo>
                  <a:lnTo>
                    <a:pt x="356" y="51"/>
                  </a:lnTo>
                  <a:lnTo>
                    <a:pt x="354" y="51"/>
                  </a:lnTo>
                  <a:lnTo>
                    <a:pt x="353" y="53"/>
                  </a:lnTo>
                  <a:lnTo>
                    <a:pt x="351" y="55"/>
                  </a:lnTo>
                  <a:lnTo>
                    <a:pt x="349" y="55"/>
                  </a:lnTo>
                  <a:lnTo>
                    <a:pt x="347" y="55"/>
                  </a:lnTo>
                  <a:lnTo>
                    <a:pt x="345" y="55"/>
                  </a:lnTo>
                  <a:lnTo>
                    <a:pt x="345" y="57"/>
                  </a:lnTo>
                  <a:lnTo>
                    <a:pt x="343" y="57"/>
                  </a:lnTo>
                  <a:lnTo>
                    <a:pt x="341" y="57"/>
                  </a:lnTo>
                  <a:lnTo>
                    <a:pt x="339" y="59"/>
                  </a:lnTo>
                  <a:lnTo>
                    <a:pt x="339" y="61"/>
                  </a:lnTo>
                  <a:lnTo>
                    <a:pt x="337" y="61"/>
                  </a:lnTo>
                  <a:lnTo>
                    <a:pt x="337" y="59"/>
                  </a:lnTo>
                  <a:lnTo>
                    <a:pt x="335" y="57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30" y="57"/>
                  </a:lnTo>
                  <a:lnTo>
                    <a:pt x="330" y="59"/>
                  </a:lnTo>
                  <a:lnTo>
                    <a:pt x="328" y="57"/>
                  </a:lnTo>
                  <a:lnTo>
                    <a:pt x="326" y="57"/>
                  </a:lnTo>
                  <a:lnTo>
                    <a:pt x="324" y="57"/>
                  </a:lnTo>
                  <a:lnTo>
                    <a:pt x="322" y="55"/>
                  </a:lnTo>
                  <a:lnTo>
                    <a:pt x="320" y="55"/>
                  </a:lnTo>
                  <a:lnTo>
                    <a:pt x="318" y="55"/>
                  </a:lnTo>
                  <a:lnTo>
                    <a:pt x="316" y="55"/>
                  </a:lnTo>
                  <a:lnTo>
                    <a:pt x="314" y="57"/>
                  </a:lnTo>
                  <a:lnTo>
                    <a:pt x="312" y="57"/>
                  </a:lnTo>
                  <a:lnTo>
                    <a:pt x="310" y="57"/>
                  </a:lnTo>
                  <a:lnTo>
                    <a:pt x="306" y="59"/>
                  </a:lnTo>
                  <a:lnTo>
                    <a:pt x="306" y="61"/>
                  </a:lnTo>
                  <a:lnTo>
                    <a:pt x="305" y="65"/>
                  </a:lnTo>
                  <a:lnTo>
                    <a:pt x="303" y="67"/>
                  </a:lnTo>
                  <a:lnTo>
                    <a:pt x="301" y="65"/>
                  </a:lnTo>
                  <a:lnTo>
                    <a:pt x="299" y="65"/>
                  </a:lnTo>
                  <a:lnTo>
                    <a:pt x="297" y="65"/>
                  </a:lnTo>
                  <a:lnTo>
                    <a:pt x="295" y="63"/>
                  </a:lnTo>
                  <a:lnTo>
                    <a:pt x="291" y="63"/>
                  </a:lnTo>
                  <a:lnTo>
                    <a:pt x="289" y="65"/>
                  </a:lnTo>
                  <a:lnTo>
                    <a:pt x="289" y="63"/>
                  </a:lnTo>
                  <a:lnTo>
                    <a:pt x="287" y="63"/>
                  </a:lnTo>
                  <a:lnTo>
                    <a:pt x="285" y="65"/>
                  </a:lnTo>
                  <a:lnTo>
                    <a:pt x="285" y="67"/>
                  </a:lnTo>
                  <a:lnTo>
                    <a:pt x="283" y="67"/>
                  </a:lnTo>
                  <a:lnTo>
                    <a:pt x="282" y="67"/>
                  </a:lnTo>
                  <a:lnTo>
                    <a:pt x="280" y="67"/>
                  </a:lnTo>
                  <a:lnTo>
                    <a:pt x="280" y="69"/>
                  </a:lnTo>
                  <a:lnTo>
                    <a:pt x="280" y="71"/>
                  </a:lnTo>
                  <a:lnTo>
                    <a:pt x="278" y="71"/>
                  </a:lnTo>
                  <a:lnTo>
                    <a:pt x="276" y="71"/>
                  </a:lnTo>
                  <a:lnTo>
                    <a:pt x="274" y="71"/>
                  </a:lnTo>
                  <a:lnTo>
                    <a:pt x="272" y="73"/>
                  </a:lnTo>
                  <a:lnTo>
                    <a:pt x="272" y="71"/>
                  </a:lnTo>
                  <a:lnTo>
                    <a:pt x="270" y="71"/>
                  </a:lnTo>
                  <a:lnTo>
                    <a:pt x="270" y="73"/>
                  </a:lnTo>
                  <a:lnTo>
                    <a:pt x="268" y="73"/>
                  </a:lnTo>
                  <a:lnTo>
                    <a:pt x="266" y="73"/>
                  </a:lnTo>
                  <a:lnTo>
                    <a:pt x="266" y="74"/>
                  </a:lnTo>
                  <a:lnTo>
                    <a:pt x="264" y="74"/>
                  </a:lnTo>
                  <a:lnTo>
                    <a:pt x="262" y="74"/>
                  </a:lnTo>
                  <a:lnTo>
                    <a:pt x="262" y="76"/>
                  </a:lnTo>
                  <a:lnTo>
                    <a:pt x="260" y="78"/>
                  </a:lnTo>
                  <a:lnTo>
                    <a:pt x="400" y="78"/>
                  </a:lnTo>
                  <a:close/>
                  <a:moveTo>
                    <a:pt x="471" y="370"/>
                  </a:moveTo>
                  <a:lnTo>
                    <a:pt x="496" y="370"/>
                  </a:lnTo>
                  <a:lnTo>
                    <a:pt x="496" y="316"/>
                  </a:lnTo>
                  <a:lnTo>
                    <a:pt x="471" y="316"/>
                  </a:lnTo>
                  <a:lnTo>
                    <a:pt x="471" y="370"/>
                  </a:lnTo>
                  <a:close/>
                  <a:moveTo>
                    <a:pt x="437" y="370"/>
                  </a:moveTo>
                  <a:lnTo>
                    <a:pt x="460" y="370"/>
                  </a:lnTo>
                  <a:lnTo>
                    <a:pt x="460" y="316"/>
                  </a:lnTo>
                  <a:lnTo>
                    <a:pt x="437" y="316"/>
                  </a:lnTo>
                  <a:lnTo>
                    <a:pt x="437" y="370"/>
                  </a:lnTo>
                  <a:close/>
                  <a:moveTo>
                    <a:pt x="400" y="370"/>
                  </a:moveTo>
                  <a:lnTo>
                    <a:pt x="424" y="370"/>
                  </a:lnTo>
                  <a:lnTo>
                    <a:pt x="424" y="316"/>
                  </a:lnTo>
                  <a:lnTo>
                    <a:pt x="400" y="316"/>
                  </a:lnTo>
                  <a:lnTo>
                    <a:pt x="400" y="3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5" name="Freeform 72">
              <a:extLst>
                <a:ext uri="{FF2B5EF4-FFF2-40B4-BE49-F238E27FC236}">
                  <a16:creationId xmlns:a16="http://schemas.microsoft.com/office/drawing/2014/main" id="{214A2BC2-DCE8-499E-82DC-DA3AC0CCC06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778005" y="4108823"/>
              <a:ext cx="319516" cy="252000"/>
            </a:xfrm>
            <a:custGeom>
              <a:avLst/>
              <a:gdLst>
                <a:gd name="T0" fmla="*/ 67 w 521"/>
                <a:gd name="T1" fmla="*/ 160 h 412"/>
                <a:gd name="T2" fmla="*/ 124 w 521"/>
                <a:gd name="T3" fmla="*/ 118 h 412"/>
                <a:gd name="T4" fmla="*/ 224 w 521"/>
                <a:gd name="T5" fmla="*/ 281 h 412"/>
                <a:gd name="T6" fmla="*/ 376 w 521"/>
                <a:gd name="T7" fmla="*/ 79 h 412"/>
                <a:gd name="T8" fmla="*/ 481 w 521"/>
                <a:gd name="T9" fmla="*/ 345 h 412"/>
                <a:gd name="T10" fmla="*/ 44 w 521"/>
                <a:gd name="T11" fmla="*/ 345 h 412"/>
                <a:gd name="T12" fmla="*/ 93 w 521"/>
                <a:gd name="T13" fmla="*/ 137 h 412"/>
                <a:gd name="T14" fmla="*/ 94 w 521"/>
                <a:gd name="T15" fmla="*/ 141 h 412"/>
                <a:gd name="T16" fmla="*/ 112 w 521"/>
                <a:gd name="T17" fmla="*/ 118 h 412"/>
                <a:gd name="T18" fmla="*/ 112 w 521"/>
                <a:gd name="T19" fmla="*/ 194 h 412"/>
                <a:gd name="T20" fmla="*/ 112 w 521"/>
                <a:gd name="T21" fmla="*/ 188 h 412"/>
                <a:gd name="T22" fmla="*/ 25 w 521"/>
                <a:gd name="T23" fmla="*/ 165 h 412"/>
                <a:gd name="T24" fmla="*/ 15 w 521"/>
                <a:gd name="T25" fmla="*/ 209 h 412"/>
                <a:gd name="T26" fmla="*/ 73 w 521"/>
                <a:gd name="T27" fmla="*/ 99 h 412"/>
                <a:gd name="T28" fmla="*/ 83 w 521"/>
                <a:gd name="T29" fmla="*/ 100 h 412"/>
                <a:gd name="T30" fmla="*/ 110 w 521"/>
                <a:gd name="T31" fmla="*/ 111 h 412"/>
                <a:gd name="T32" fmla="*/ 122 w 521"/>
                <a:gd name="T33" fmla="*/ 196 h 412"/>
                <a:gd name="T34" fmla="*/ 26 w 521"/>
                <a:gd name="T35" fmla="*/ 196 h 412"/>
                <a:gd name="T36" fmla="*/ 43 w 521"/>
                <a:gd name="T37" fmla="*/ 337 h 412"/>
                <a:gd name="T38" fmla="*/ 128 w 521"/>
                <a:gd name="T39" fmla="*/ 304 h 412"/>
                <a:gd name="T40" fmla="*/ 135 w 521"/>
                <a:gd name="T41" fmla="*/ 283 h 412"/>
                <a:gd name="T42" fmla="*/ 126 w 521"/>
                <a:gd name="T43" fmla="*/ 262 h 412"/>
                <a:gd name="T44" fmla="*/ 188 w 521"/>
                <a:gd name="T45" fmla="*/ 209 h 412"/>
                <a:gd name="T46" fmla="*/ 64 w 521"/>
                <a:gd name="T47" fmla="*/ 250 h 412"/>
                <a:gd name="T48" fmla="*/ 425 w 521"/>
                <a:gd name="T49" fmla="*/ 28 h 412"/>
                <a:gd name="T50" fmla="*/ 421 w 521"/>
                <a:gd name="T51" fmla="*/ 2 h 412"/>
                <a:gd name="T52" fmla="*/ 406 w 521"/>
                <a:gd name="T53" fmla="*/ 5 h 412"/>
                <a:gd name="T54" fmla="*/ 396 w 521"/>
                <a:gd name="T55" fmla="*/ 5 h 412"/>
                <a:gd name="T56" fmla="*/ 390 w 521"/>
                <a:gd name="T57" fmla="*/ 9 h 412"/>
                <a:gd name="T58" fmla="*/ 378 w 521"/>
                <a:gd name="T59" fmla="*/ 11 h 412"/>
                <a:gd name="T60" fmla="*/ 370 w 521"/>
                <a:gd name="T61" fmla="*/ 17 h 412"/>
                <a:gd name="T62" fmla="*/ 363 w 521"/>
                <a:gd name="T63" fmla="*/ 15 h 412"/>
                <a:gd name="T64" fmla="*/ 352 w 521"/>
                <a:gd name="T65" fmla="*/ 13 h 412"/>
                <a:gd name="T66" fmla="*/ 344 w 521"/>
                <a:gd name="T67" fmla="*/ 23 h 412"/>
                <a:gd name="T68" fmla="*/ 338 w 521"/>
                <a:gd name="T69" fmla="*/ 21 h 412"/>
                <a:gd name="T70" fmla="*/ 329 w 521"/>
                <a:gd name="T71" fmla="*/ 25 h 412"/>
                <a:gd name="T72" fmla="*/ 324 w 521"/>
                <a:gd name="T73" fmla="*/ 30 h 412"/>
                <a:gd name="T74" fmla="*/ 318 w 521"/>
                <a:gd name="T75" fmla="*/ 28 h 412"/>
                <a:gd name="T76" fmla="*/ 314 w 521"/>
                <a:gd name="T77" fmla="*/ 32 h 412"/>
                <a:gd name="T78" fmla="*/ 419 w 521"/>
                <a:gd name="T79" fmla="*/ 34 h 412"/>
                <a:gd name="T80" fmla="*/ 291 w 521"/>
                <a:gd name="T81" fmla="*/ 370 h 412"/>
                <a:gd name="T82" fmla="*/ 205 w 521"/>
                <a:gd name="T83" fmla="*/ 294 h 412"/>
                <a:gd name="T84" fmla="*/ 376 w 521"/>
                <a:gd name="T85" fmla="*/ 66 h 412"/>
                <a:gd name="T86" fmla="*/ 374 w 521"/>
                <a:gd name="T87" fmla="*/ 41 h 412"/>
                <a:gd name="T88" fmla="*/ 353 w 521"/>
                <a:gd name="T89" fmla="*/ 43 h 412"/>
                <a:gd name="T90" fmla="*/ 341 w 521"/>
                <a:gd name="T91" fmla="*/ 45 h 412"/>
                <a:gd name="T92" fmla="*/ 334 w 521"/>
                <a:gd name="T93" fmla="*/ 48 h 412"/>
                <a:gd name="T94" fmla="*/ 322 w 521"/>
                <a:gd name="T95" fmla="*/ 50 h 412"/>
                <a:gd name="T96" fmla="*/ 312 w 521"/>
                <a:gd name="T97" fmla="*/ 56 h 412"/>
                <a:gd name="T98" fmla="*/ 303 w 521"/>
                <a:gd name="T99" fmla="*/ 52 h 412"/>
                <a:gd name="T100" fmla="*/ 291 w 521"/>
                <a:gd name="T101" fmla="*/ 50 h 412"/>
                <a:gd name="T102" fmla="*/ 282 w 521"/>
                <a:gd name="T103" fmla="*/ 60 h 412"/>
                <a:gd name="T104" fmla="*/ 274 w 521"/>
                <a:gd name="T105" fmla="*/ 58 h 412"/>
                <a:gd name="T106" fmla="*/ 265 w 521"/>
                <a:gd name="T107" fmla="*/ 62 h 412"/>
                <a:gd name="T108" fmla="*/ 258 w 521"/>
                <a:gd name="T109" fmla="*/ 66 h 412"/>
                <a:gd name="T110" fmla="*/ 252 w 521"/>
                <a:gd name="T111" fmla="*/ 66 h 412"/>
                <a:gd name="T112" fmla="*/ 246 w 521"/>
                <a:gd name="T113" fmla="*/ 69 h 412"/>
                <a:gd name="T114" fmla="*/ 370 w 521"/>
                <a:gd name="T115" fmla="*/ 73 h 412"/>
                <a:gd name="T116" fmla="*/ 425 w 521"/>
                <a:gd name="T117" fmla="*/ 294 h 41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21"/>
                <a:gd name="T178" fmla="*/ 0 h 412"/>
                <a:gd name="T179" fmla="*/ 521 w 521"/>
                <a:gd name="T180" fmla="*/ 412 h 41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21" h="412">
                  <a:moveTo>
                    <a:pt x="364" y="316"/>
                  </a:moveTo>
                  <a:lnTo>
                    <a:pt x="387" y="316"/>
                  </a:lnTo>
                  <a:lnTo>
                    <a:pt x="387" y="399"/>
                  </a:lnTo>
                  <a:lnTo>
                    <a:pt x="364" y="399"/>
                  </a:lnTo>
                  <a:lnTo>
                    <a:pt x="364" y="316"/>
                  </a:lnTo>
                  <a:close/>
                  <a:moveTo>
                    <a:pt x="71" y="218"/>
                  </a:moveTo>
                  <a:lnTo>
                    <a:pt x="0" y="218"/>
                  </a:lnTo>
                  <a:lnTo>
                    <a:pt x="72" y="170"/>
                  </a:lnTo>
                  <a:lnTo>
                    <a:pt x="72" y="128"/>
                  </a:lnTo>
                  <a:lnTo>
                    <a:pt x="21" y="128"/>
                  </a:lnTo>
                  <a:lnTo>
                    <a:pt x="82" y="98"/>
                  </a:lnTo>
                  <a:lnTo>
                    <a:pt x="103" y="28"/>
                  </a:lnTo>
                  <a:lnTo>
                    <a:pt x="124" y="98"/>
                  </a:lnTo>
                  <a:lnTo>
                    <a:pt x="184" y="128"/>
                  </a:lnTo>
                  <a:lnTo>
                    <a:pt x="134" y="128"/>
                  </a:lnTo>
                  <a:lnTo>
                    <a:pt x="134" y="170"/>
                  </a:lnTo>
                  <a:lnTo>
                    <a:pt x="207" y="218"/>
                  </a:lnTo>
                  <a:lnTo>
                    <a:pt x="136" y="218"/>
                  </a:lnTo>
                  <a:lnTo>
                    <a:pt x="172" y="370"/>
                  </a:lnTo>
                  <a:lnTo>
                    <a:pt x="174" y="370"/>
                  </a:lnTo>
                  <a:lnTo>
                    <a:pt x="174" y="301"/>
                  </a:lnTo>
                  <a:lnTo>
                    <a:pt x="243" y="301"/>
                  </a:lnTo>
                  <a:lnTo>
                    <a:pt x="243" y="263"/>
                  </a:lnTo>
                  <a:lnTo>
                    <a:pt x="330" y="263"/>
                  </a:lnTo>
                  <a:lnTo>
                    <a:pt x="335" y="84"/>
                  </a:lnTo>
                  <a:lnTo>
                    <a:pt x="356" y="84"/>
                  </a:lnTo>
                  <a:lnTo>
                    <a:pt x="364" y="263"/>
                  </a:lnTo>
                  <a:lnTo>
                    <a:pt x="379" y="263"/>
                  </a:lnTo>
                  <a:lnTo>
                    <a:pt x="385" y="84"/>
                  </a:lnTo>
                  <a:lnTo>
                    <a:pt x="406" y="84"/>
                  </a:lnTo>
                  <a:lnTo>
                    <a:pt x="414" y="263"/>
                  </a:lnTo>
                  <a:lnTo>
                    <a:pt x="431" y="263"/>
                  </a:lnTo>
                  <a:lnTo>
                    <a:pt x="439" y="44"/>
                  </a:lnTo>
                  <a:lnTo>
                    <a:pt x="460" y="44"/>
                  </a:lnTo>
                  <a:lnTo>
                    <a:pt x="466" y="263"/>
                  </a:lnTo>
                  <a:lnTo>
                    <a:pt x="506" y="263"/>
                  </a:lnTo>
                  <a:lnTo>
                    <a:pt x="506" y="370"/>
                  </a:lnTo>
                  <a:lnTo>
                    <a:pt x="521" y="370"/>
                  </a:lnTo>
                  <a:lnTo>
                    <a:pt x="521" y="412"/>
                  </a:lnTo>
                  <a:lnTo>
                    <a:pt x="23" y="412"/>
                  </a:lnTo>
                  <a:lnTo>
                    <a:pt x="23" y="370"/>
                  </a:lnTo>
                  <a:lnTo>
                    <a:pt x="36" y="370"/>
                  </a:lnTo>
                  <a:lnTo>
                    <a:pt x="71" y="218"/>
                  </a:lnTo>
                  <a:close/>
                  <a:moveTo>
                    <a:pt x="161" y="370"/>
                  </a:moveTo>
                  <a:lnTo>
                    <a:pt x="103" y="282"/>
                  </a:lnTo>
                  <a:lnTo>
                    <a:pt x="49" y="370"/>
                  </a:lnTo>
                  <a:lnTo>
                    <a:pt x="161" y="370"/>
                  </a:lnTo>
                  <a:close/>
                  <a:moveTo>
                    <a:pt x="136" y="270"/>
                  </a:moveTo>
                  <a:lnTo>
                    <a:pt x="138" y="270"/>
                  </a:lnTo>
                  <a:lnTo>
                    <a:pt x="124" y="222"/>
                  </a:lnTo>
                  <a:lnTo>
                    <a:pt x="105" y="241"/>
                  </a:lnTo>
                  <a:lnTo>
                    <a:pt x="136" y="270"/>
                  </a:lnTo>
                  <a:close/>
                  <a:moveTo>
                    <a:pt x="82" y="134"/>
                  </a:moveTo>
                  <a:lnTo>
                    <a:pt x="99" y="147"/>
                  </a:lnTo>
                  <a:lnTo>
                    <a:pt x="82" y="161"/>
                  </a:lnTo>
                  <a:lnTo>
                    <a:pt x="82" y="134"/>
                  </a:lnTo>
                  <a:close/>
                  <a:moveTo>
                    <a:pt x="101" y="151"/>
                  </a:moveTo>
                  <a:lnTo>
                    <a:pt x="122" y="167"/>
                  </a:lnTo>
                  <a:lnTo>
                    <a:pt x="122" y="169"/>
                  </a:lnTo>
                  <a:lnTo>
                    <a:pt x="82" y="169"/>
                  </a:lnTo>
                  <a:lnTo>
                    <a:pt x="82" y="167"/>
                  </a:lnTo>
                  <a:lnTo>
                    <a:pt x="101" y="151"/>
                  </a:lnTo>
                  <a:close/>
                  <a:moveTo>
                    <a:pt x="122" y="161"/>
                  </a:moveTo>
                  <a:lnTo>
                    <a:pt x="105" y="147"/>
                  </a:lnTo>
                  <a:lnTo>
                    <a:pt x="122" y="134"/>
                  </a:lnTo>
                  <a:lnTo>
                    <a:pt x="122" y="161"/>
                  </a:lnTo>
                  <a:close/>
                  <a:moveTo>
                    <a:pt x="101" y="144"/>
                  </a:moveTo>
                  <a:lnTo>
                    <a:pt x="82" y="128"/>
                  </a:lnTo>
                  <a:lnTo>
                    <a:pt x="122" y="128"/>
                  </a:lnTo>
                  <a:lnTo>
                    <a:pt x="101" y="144"/>
                  </a:lnTo>
                  <a:close/>
                  <a:moveTo>
                    <a:pt x="82" y="178"/>
                  </a:moveTo>
                  <a:lnTo>
                    <a:pt x="99" y="190"/>
                  </a:lnTo>
                  <a:lnTo>
                    <a:pt x="82" y="205"/>
                  </a:lnTo>
                  <a:lnTo>
                    <a:pt x="82" y="178"/>
                  </a:lnTo>
                  <a:close/>
                  <a:moveTo>
                    <a:pt x="101" y="193"/>
                  </a:moveTo>
                  <a:lnTo>
                    <a:pt x="122" y="209"/>
                  </a:lnTo>
                  <a:lnTo>
                    <a:pt x="122" y="211"/>
                  </a:lnTo>
                  <a:lnTo>
                    <a:pt x="82" y="211"/>
                  </a:lnTo>
                  <a:lnTo>
                    <a:pt x="101" y="193"/>
                  </a:lnTo>
                  <a:close/>
                  <a:moveTo>
                    <a:pt x="122" y="203"/>
                  </a:moveTo>
                  <a:lnTo>
                    <a:pt x="105" y="190"/>
                  </a:lnTo>
                  <a:lnTo>
                    <a:pt x="122" y="178"/>
                  </a:lnTo>
                  <a:lnTo>
                    <a:pt x="122" y="203"/>
                  </a:lnTo>
                  <a:close/>
                  <a:moveTo>
                    <a:pt x="101" y="188"/>
                  </a:moveTo>
                  <a:lnTo>
                    <a:pt x="90" y="178"/>
                  </a:lnTo>
                  <a:lnTo>
                    <a:pt x="115" y="178"/>
                  </a:lnTo>
                  <a:lnTo>
                    <a:pt x="101" y="188"/>
                  </a:lnTo>
                  <a:close/>
                  <a:moveTo>
                    <a:pt x="25" y="136"/>
                  </a:moveTo>
                  <a:lnTo>
                    <a:pt x="38" y="136"/>
                  </a:lnTo>
                  <a:lnTo>
                    <a:pt x="38" y="178"/>
                  </a:lnTo>
                  <a:lnTo>
                    <a:pt x="25" y="178"/>
                  </a:lnTo>
                  <a:lnTo>
                    <a:pt x="25" y="136"/>
                  </a:lnTo>
                  <a:close/>
                  <a:moveTo>
                    <a:pt x="166" y="136"/>
                  </a:moveTo>
                  <a:lnTo>
                    <a:pt x="180" y="136"/>
                  </a:lnTo>
                  <a:lnTo>
                    <a:pt x="180" y="178"/>
                  </a:lnTo>
                  <a:lnTo>
                    <a:pt x="166" y="178"/>
                  </a:lnTo>
                  <a:lnTo>
                    <a:pt x="166" y="136"/>
                  </a:lnTo>
                  <a:close/>
                  <a:moveTo>
                    <a:pt x="2" y="224"/>
                  </a:moveTo>
                  <a:lnTo>
                    <a:pt x="15" y="224"/>
                  </a:lnTo>
                  <a:lnTo>
                    <a:pt x="15" y="266"/>
                  </a:lnTo>
                  <a:lnTo>
                    <a:pt x="2" y="266"/>
                  </a:lnTo>
                  <a:lnTo>
                    <a:pt x="2" y="224"/>
                  </a:lnTo>
                  <a:close/>
                  <a:moveTo>
                    <a:pt x="132" y="121"/>
                  </a:moveTo>
                  <a:lnTo>
                    <a:pt x="126" y="105"/>
                  </a:lnTo>
                  <a:lnTo>
                    <a:pt x="153" y="121"/>
                  </a:lnTo>
                  <a:lnTo>
                    <a:pt x="132" y="121"/>
                  </a:lnTo>
                  <a:close/>
                  <a:moveTo>
                    <a:pt x="78" y="105"/>
                  </a:moveTo>
                  <a:lnTo>
                    <a:pt x="72" y="121"/>
                  </a:lnTo>
                  <a:lnTo>
                    <a:pt x="49" y="121"/>
                  </a:lnTo>
                  <a:lnTo>
                    <a:pt x="78" y="105"/>
                  </a:lnTo>
                  <a:close/>
                  <a:moveTo>
                    <a:pt x="92" y="96"/>
                  </a:moveTo>
                  <a:lnTo>
                    <a:pt x="113" y="96"/>
                  </a:lnTo>
                  <a:lnTo>
                    <a:pt x="101" y="65"/>
                  </a:lnTo>
                  <a:lnTo>
                    <a:pt x="92" y="96"/>
                  </a:lnTo>
                  <a:close/>
                  <a:moveTo>
                    <a:pt x="88" y="107"/>
                  </a:moveTo>
                  <a:lnTo>
                    <a:pt x="97" y="113"/>
                  </a:lnTo>
                  <a:lnTo>
                    <a:pt x="84" y="121"/>
                  </a:lnTo>
                  <a:lnTo>
                    <a:pt x="88" y="107"/>
                  </a:lnTo>
                  <a:close/>
                  <a:moveTo>
                    <a:pt x="101" y="115"/>
                  </a:moveTo>
                  <a:lnTo>
                    <a:pt x="113" y="121"/>
                  </a:lnTo>
                  <a:lnTo>
                    <a:pt x="92" y="121"/>
                  </a:lnTo>
                  <a:lnTo>
                    <a:pt x="101" y="115"/>
                  </a:lnTo>
                  <a:close/>
                  <a:moveTo>
                    <a:pt x="120" y="121"/>
                  </a:moveTo>
                  <a:lnTo>
                    <a:pt x="107" y="113"/>
                  </a:lnTo>
                  <a:lnTo>
                    <a:pt x="115" y="107"/>
                  </a:lnTo>
                  <a:lnTo>
                    <a:pt x="120" y="121"/>
                  </a:lnTo>
                  <a:close/>
                  <a:moveTo>
                    <a:pt x="101" y="109"/>
                  </a:moveTo>
                  <a:lnTo>
                    <a:pt x="92" y="103"/>
                  </a:lnTo>
                  <a:lnTo>
                    <a:pt x="113" y="103"/>
                  </a:lnTo>
                  <a:lnTo>
                    <a:pt x="101" y="109"/>
                  </a:lnTo>
                  <a:close/>
                  <a:moveTo>
                    <a:pt x="132" y="211"/>
                  </a:moveTo>
                  <a:lnTo>
                    <a:pt x="132" y="209"/>
                  </a:lnTo>
                  <a:lnTo>
                    <a:pt x="132" y="180"/>
                  </a:lnTo>
                  <a:lnTo>
                    <a:pt x="180" y="211"/>
                  </a:lnTo>
                  <a:lnTo>
                    <a:pt x="132" y="211"/>
                  </a:lnTo>
                  <a:close/>
                  <a:moveTo>
                    <a:pt x="72" y="178"/>
                  </a:moveTo>
                  <a:lnTo>
                    <a:pt x="72" y="209"/>
                  </a:lnTo>
                  <a:lnTo>
                    <a:pt x="71" y="211"/>
                  </a:lnTo>
                  <a:lnTo>
                    <a:pt x="26" y="211"/>
                  </a:lnTo>
                  <a:lnTo>
                    <a:pt x="72" y="178"/>
                  </a:lnTo>
                  <a:close/>
                  <a:moveTo>
                    <a:pt x="122" y="218"/>
                  </a:moveTo>
                  <a:lnTo>
                    <a:pt x="82" y="218"/>
                  </a:lnTo>
                  <a:lnTo>
                    <a:pt x="103" y="238"/>
                  </a:lnTo>
                  <a:lnTo>
                    <a:pt x="122" y="218"/>
                  </a:lnTo>
                  <a:close/>
                  <a:moveTo>
                    <a:pt x="57" y="316"/>
                  </a:moveTo>
                  <a:lnTo>
                    <a:pt x="67" y="330"/>
                  </a:lnTo>
                  <a:lnTo>
                    <a:pt x="48" y="362"/>
                  </a:lnTo>
                  <a:lnTo>
                    <a:pt x="57" y="316"/>
                  </a:lnTo>
                  <a:close/>
                  <a:moveTo>
                    <a:pt x="71" y="326"/>
                  </a:moveTo>
                  <a:lnTo>
                    <a:pt x="59" y="311"/>
                  </a:lnTo>
                  <a:lnTo>
                    <a:pt x="78" y="311"/>
                  </a:lnTo>
                  <a:lnTo>
                    <a:pt x="71" y="326"/>
                  </a:lnTo>
                  <a:close/>
                  <a:moveTo>
                    <a:pt x="147" y="314"/>
                  </a:moveTo>
                  <a:lnTo>
                    <a:pt x="138" y="328"/>
                  </a:lnTo>
                  <a:lnTo>
                    <a:pt x="161" y="362"/>
                  </a:lnTo>
                  <a:lnTo>
                    <a:pt x="147" y="314"/>
                  </a:lnTo>
                  <a:close/>
                  <a:moveTo>
                    <a:pt x="136" y="324"/>
                  </a:moveTo>
                  <a:lnTo>
                    <a:pt x="145" y="311"/>
                  </a:lnTo>
                  <a:lnTo>
                    <a:pt x="126" y="311"/>
                  </a:lnTo>
                  <a:lnTo>
                    <a:pt x="136" y="324"/>
                  </a:lnTo>
                  <a:close/>
                  <a:moveTo>
                    <a:pt x="126" y="303"/>
                  </a:moveTo>
                  <a:lnTo>
                    <a:pt x="145" y="303"/>
                  </a:lnTo>
                  <a:lnTo>
                    <a:pt x="140" y="284"/>
                  </a:lnTo>
                  <a:lnTo>
                    <a:pt x="126" y="303"/>
                  </a:lnTo>
                  <a:close/>
                  <a:moveTo>
                    <a:pt x="61" y="303"/>
                  </a:moveTo>
                  <a:lnTo>
                    <a:pt x="76" y="303"/>
                  </a:lnTo>
                  <a:lnTo>
                    <a:pt x="65" y="286"/>
                  </a:lnTo>
                  <a:lnTo>
                    <a:pt x="61" y="303"/>
                  </a:lnTo>
                  <a:close/>
                  <a:moveTo>
                    <a:pt x="120" y="301"/>
                  </a:moveTo>
                  <a:lnTo>
                    <a:pt x="136" y="282"/>
                  </a:lnTo>
                  <a:lnTo>
                    <a:pt x="107" y="282"/>
                  </a:lnTo>
                  <a:lnTo>
                    <a:pt x="120" y="301"/>
                  </a:lnTo>
                  <a:close/>
                  <a:moveTo>
                    <a:pt x="82" y="303"/>
                  </a:moveTo>
                  <a:lnTo>
                    <a:pt x="67" y="282"/>
                  </a:lnTo>
                  <a:lnTo>
                    <a:pt x="97" y="282"/>
                  </a:lnTo>
                  <a:lnTo>
                    <a:pt x="82" y="303"/>
                  </a:lnTo>
                  <a:close/>
                  <a:moveTo>
                    <a:pt x="189" y="224"/>
                  </a:moveTo>
                  <a:lnTo>
                    <a:pt x="203" y="224"/>
                  </a:lnTo>
                  <a:lnTo>
                    <a:pt x="203" y="266"/>
                  </a:lnTo>
                  <a:lnTo>
                    <a:pt x="189" y="266"/>
                  </a:lnTo>
                  <a:lnTo>
                    <a:pt x="189" y="224"/>
                  </a:lnTo>
                  <a:close/>
                  <a:moveTo>
                    <a:pt x="69" y="270"/>
                  </a:moveTo>
                  <a:lnTo>
                    <a:pt x="69" y="270"/>
                  </a:lnTo>
                  <a:lnTo>
                    <a:pt x="99" y="241"/>
                  </a:lnTo>
                  <a:lnTo>
                    <a:pt x="78" y="220"/>
                  </a:lnTo>
                  <a:lnTo>
                    <a:pt x="69" y="270"/>
                  </a:lnTo>
                  <a:close/>
                  <a:moveTo>
                    <a:pt x="76" y="270"/>
                  </a:moveTo>
                  <a:lnTo>
                    <a:pt x="130" y="270"/>
                  </a:lnTo>
                  <a:lnTo>
                    <a:pt x="103" y="243"/>
                  </a:lnTo>
                  <a:lnTo>
                    <a:pt x="76" y="270"/>
                  </a:lnTo>
                  <a:close/>
                  <a:moveTo>
                    <a:pt x="454" y="38"/>
                  </a:moveTo>
                  <a:lnTo>
                    <a:pt x="456" y="36"/>
                  </a:lnTo>
                  <a:lnTo>
                    <a:pt x="458" y="32"/>
                  </a:lnTo>
                  <a:lnTo>
                    <a:pt x="460" y="28"/>
                  </a:lnTo>
                  <a:lnTo>
                    <a:pt x="460" y="23"/>
                  </a:lnTo>
                  <a:lnTo>
                    <a:pt x="460" y="19"/>
                  </a:lnTo>
                  <a:lnTo>
                    <a:pt x="460" y="17"/>
                  </a:lnTo>
                  <a:lnTo>
                    <a:pt x="460" y="13"/>
                  </a:lnTo>
                  <a:lnTo>
                    <a:pt x="460" y="9"/>
                  </a:lnTo>
                  <a:lnTo>
                    <a:pt x="458" y="5"/>
                  </a:lnTo>
                  <a:lnTo>
                    <a:pt x="458" y="3"/>
                  </a:lnTo>
                  <a:lnTo>
                    <a:pt x="456" y="2"/>
                  </a:lnTo>
                  <a:lnTo>
                    <a:pt x="454" y="0"/>
                  </a:lnTo>
                  <a:lnTo>
                    <a:pt x="452" y="0"/>
                  </a:lnTo>
                  <a:lnTo>
                    <a:pt x="450" y="0"/>
                  </a:lnTo>
                  <a:lnTo>
                    <a:pt x="448" y="0"/>
                  </a:lnTo>
                  <a:lnTo>
                    <a:pt x="445" y="0"/>
                  </a:lnTo>
                  <a:lnTo>
                    <a:pt x="443" y="0"/>
                  </a:lnTo>
                  <a:lnTo>
                    <a:pt x="441" y="2"/>
                  </a:lnTo>
                  <a:lnTo>
                    <a:pt x="439" y="5"/>
                  </a:lnTo>
                  <a:lnTo>
                    <a:pt x="437" y="7"/>
                  </a:lnTo>
                  <a:lnTo>
                    <a:pt x="437" y="9"/>
                  </a:lnTo>
                  <a:lnTo>
                    <a:pt x="435" y="7"/>
                  </a:lnTo>
                  <a:lnTo>
                    <a:pt x="435" y="5"/>
                  </a:lnTo>
                  <a:lnTo>
                    <a:pt x="433" y="5"/>
                  </a:lnTo>
                  <a:lnTo>
                    <a:pt x="431" y="3"/>
                  </a:lnTo>
                  <a:lnTo>
                    <a:pt x="429" y="5"/>
                  </a:lnTo>
                  <a:lnTo>
                    <a:pt x="427" y="5"/>
                  </a:lnTo>
                  <a:lnTo>
                    <a:pt x="425" y="7"/>
                  </a:lnTo>
                  <a:lnTo>
                    <a:pt x="424" y="9"/>
                  </a:lnTo>
                  <a:lnTo>
                    <a:pt x="424" y="11"/>
                  </a:lnTo>
                  <a:lnTo>
                    <a:pt x="424" y="9"/>
                  </a:lnTo>
                  <a:lnTo>
                    <a:pt x="422" y="9"/>
                  </a:lnTo>
                  <a:lnTo>
                    <a:pt x="422" y="11"/>
                  </a:lnTo>
                  <a:lnTo>
                    <a:pt x="420" y="9"/>
                  </a:lnTo>
                  <a:lnTo>
                    <a:pt x="418" y="9"/>
                  </a:lnTo>
                  <a:lnTo>
                    <a:pt x="414" y="7"/>
                  </a:lnTo>
                  <a:lnTo>
                    <a:pt x="412" y="9"/>
                  </a:lnTo>
                  <a:lnTo>
                    <a:pt x="410" y="11"/>
                  </a:lnTo>
                  <a:lnTo>
                    <a:pt x="410" y="13"/>
                  </a:lnTo>
                  <a:lnTo>
                    <a:pt x="408" y="11"/>
                  </a:lnTo>
                  <a:lnTo>
                    <a:pt x="406" y="13"/>
                  </a:lnTo>
                  <a:lnTo>
                    <a:pt x="404" y="13"/>
                  </a:lnTo>
                  <a:lnTo>
                    <a:pt x="402" y="13"/>
                  </a:lnTo>
                  <a:lnTo>
                    <a:pt x="400" y="15"/>
                  </a:lnTo>
                  <a:lnTo>
                    <a:pt x="400" y="17"/>
                  </a:lnTo>
                  <a:lnTo>
                    <a:pt x="399" y="15"/>
                  </a:lnTo>
                  <a:lnTo>
                    <a:pt x="397" y="15"/>
                  </a:lnTo>
                  <a:lnTo>
                    <a:pt x="397" y="13"/>
                  </a:lnTo>
                  <a:lnTo>
                    <a:pt x="395" y="13"/>
                  </a:lnTo>
                  <a:lnTo>
                    <a:pt x="393" y="15"/>
                  </a:lnTo>
                  <a:lnTo>
                    <a:pt x="391" y="13"/>
                  </a:lnTo>
                  <a:lnTo>
                    <a:pt x="389" y="13"/>
                  </a:lnTo>
                  <a:lnTo>
                    <a:pt x="389" y="15"/>
                  </a:lnTo>
                  <a:lnTo>
                    <a:pt x="387" y="13"/>
                  </a:lnTo>
                  <a:lnTo>
                    <a:pt x="387" y="11"/>
                  </a:lnTo>
                  <a:lnTo>
                    <a:pt x="385" y="11"/>
                  </a:lnTo>
                  <a:lnTo>
                    <a:pt x="383" y="11"/>
                  </a:lnTo>
                  <a:lnTo>
                    <a:pt x="381" y="13"/>
                  </a:lnTo>
                  <a:lnTo>
                    <a:pt x="379" y="13"/>
                  </a:lnTo>
                  <a:lnTo>
                    <a:pt x="379" y="15"/>
                  </a:lnTo>
                  <a:lnTo>
                    <a:pt x="379" y="13"/>
                  </a:lnTo>
                  <a:lnTo>
                    <a:pt x="377" y="13"/>
                  </a:lnTo>
                  <a:lnTo>
                    <a:pt x="377" y="15"/>
                  </a:lnTo>
                  <a:lnTo>
                    <a:pt x="374" y="17"/>
                  </a:lnTo>
                  <a:lnTo>
                    <a:pt x="374" y="19"/>
                  </a:lnTo>
                  <a:lnTo>
                    <a:pt x="372" y="23"/>
                  </a:lnTo>
                  <a:lnTo>
                    <a:pt x="370" y="25"/>
                  </a:lnTo>
                  <a:lnTo>
                    <a:pt x="368" y="23"/>
                  </a:lnTo>
                  <a:lnTo>
                    <a:pt x="366" y="23"/>
                  </a:lnTo>
                  <a:lnTo>
                    <a:pt x="364" y="21"/>
                  </a:lnTo>
                  <a:lnTo>
                    <a:pt x="362" y="21"/>
                  </a:lnTo>
                  <a:lnTo>
                    <a:pt x="360" y="21"/>
                  </a:lnTo>
                  <a:lnTo>
                    <a:pt x="358" y="23"/>
                  </a:lnTo>
                  <a:lnTo>
                    <a:pt x="358" y="21"/>
                  </a:lnTo>
                  <a:lnTo>
                    <a:pt x="356" y="21"/>
                  </a:lnTo>
                  <a:lnTo>
                    <a:pt x="356" y="23"/>
                  </a:lnTo>
                  <a:lnTo>
                    <a:pt x="354" y="23"/>
                  </a:lnTo>
                  <a:lnTo>
                    <a:pt x="354" y="25"/>
                  </a:lnTo>
                  <a:lnTo>
                    <a:pt x="353" y="25"/>
                  </a:lnTo>
                  <a:lnTo>
                    <a:pt x="351" y="25"/>
                  </a:lnTo>
                  <a:lnTo>
                    <a:pt x="351" y="26"/>
                  </a:lnTo>
                  <a:lnTo>
                    <a:pt x="349" y="28"/>
                  </a:lnTo>
                  <a:lnTo>
                    <a:pt x="349" y="30"/>
                  </a:lnTo>
                  <a:lnTo>
                    <a:pt x="349" y="28"/>
                  </a:lnTo>
                  <a:lnTo>
                    <a:pt x="347" y="28"/>
                  </a:lnTo>
                  <a:lnTo>
                    <a:pt x="345" y="28"/>
                  </a:lnTo>
                  <a:lnTo>
                    <a:pt x="345" y="30"/>
                  </a:lnTo>
                  <a:lnTo>
                    <a:pt x="345" y="28"/>
                  </a:lnTo>
                  <a:lnTo>
                    <a:pt x="343" y="28"/>
                  </a:lnTo>
                  <a:lnTo>
                    <a:pt x="343" y="30"/>
                  </a:lnTo>
                  <a:lnTo>
                    <a:pt x="341" y="30"/>
                  </a:lnTo>
                  <a:lnTo>
                    <a:pt x="339" y="30"/>
                  </a:lnTo>
                  <a:lnTo>
                    <a:pt x="339" y="32"/>
                  </a:lnTo>
                  <a:lnTo>
                    <a:pt x="337" y="32"/>
                  </a:lnTo>
                  <a:lnTo>
                    <a:pt x="335" y="34"/>
                  </a:lnTo>
                  <a:lnTo>
                    <a:pt x="333" y="38"/>
                  </a:lnTo>
                  <a:lnTo>
                    <a:pt x="454" y="38"/>
                  </a:lnTo>
                  <a:close/>
                  <a:moveTo>
                    <a:pt x="328" y="316"/>
                  </a:moveTo>
                  <a:lnTo>
                    <a:pt x="353" y="316"/>
                  </a:lnTo>
                  <a:lnTo>
                    <a:pt x="353" y="399"/>
                  </a:lnTo>
                  <a:lnTo>
                    <a:pt x="328" y="399"/>
                  </a:lnTo>
                  <a:lnTo>
                    <a:pt x="328" y="316"/>
                  </a:lnTo>
                  <a:close/>
                  <a:moveTo>
                    <a:pt x="293" y="316"/>
                  </a:moveTo>
                  <a:lnTo>
                    <a:pt x="316" y="316"/>
                  </a:lnTo>
                  <a:lnTo>
                    <a:pt x="316" y="399"/>
                  </a:lnTo>
                  <a:lnTo>
                    <a:pt x="293" y="399"/>
                  </a:lnTo>
                  <a:lnTo>
                    <a:pt x="293" y="316"/>
                  </a:lnTo>
                  <a:close/>
                  <a:moveTo>
                    <a:pt x="257" y="316"/>
                  </a:moveTo>
                  <a:lnTo>
                    <a:pt x="280" y="316"/>
                  </a:lnTo>
                  <a:lnTo>
                    <a:pt x="280" y="399"/>
                  </a:lnTo>
                  <a:lnTo>
                    <a:pt x="257" y="399"/>
                  </a:lnTo>
                  <a:lnTo>
                    <a:pt x="257" y="316"/>
                  </a:lnTo>
                  <a:close/>
                  <a:moveTo>
                    <a:pt x="220" y="316"/>
                  </a:moveTo>
                  <a:lnTo>
                    <a:pt x="243" y="316"/>
                  </a:lnTo>
                  <a:lnTo>
                    <a:pt x="243" y="399"/>
                  </a:lnTo>
                  <a:lnTo>
                    <a:pt x="220" y="399"/>
                  </a:lnTo>
                  <a:lnTo>
                    <a:pt x="220" y="316"/>
                  </a:lnTo>
                  <a:close/>
                  <a:moveTo>
                    <a:pt x="400" y="78"/>
                  </a:moveTo>
                  <a:lnTo>
                    <a:pt x="402" y="76"/>
                  </a:lnTo>
                  <a:lnTo>
                    <a:pt x="404" y="74"/>
                  </a:lnTo>
                  <a:lnTo>
                    <a:pt x="406" y="71"/>
                  </a:lnTo>
                  <a:lnTo>
                    <a:pt x="408" y="65"/>
                  </a:lnTo>
                  <a:lnTo>
                    <a:pt x="408" y="61"/>
                  </a:lnTo>
                  <a:lnTo>
                    <a:pt x="408" y="59"/>
                  </a:lnTo>
                  <a:lnTo>
                    <a:pt x="408" y="55"/>
                  </a:lnTo>
                  <a:lnTo>
                    <a:pt x="406" y="51"/>
                  </a:lnTo>
                  <a:lnTo>
                    <a:pt x="406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2" y="44"/>
                  </a:lnTo>
                  <a:lnTo>
                    <a:pt x="399" y="44"/>
                  </a:lnTo>
                  <a:lnTo>
                    <a:pt x="395" y="44"/>
                  </a:lnTo>
                  <a:lnTo>
                    <a:pt x="393" y="44"/>
                  </a:lnTo>
                  <a:lnTo>
                    <a:pt x="391" y="44"/>
                  </a:lnTo>
                  <a:lnTo>
                    <a:pt x="389" y="44"/>
                  </a:lnTo>
                  <a:lnTo>
                    <a:pt x="385" y="46"/>
                  </a:lnTo>
                  <a:lnTo>
                    <a:pt x="383" y="48"/>
                  </a:lnTo>
                  <a:lnTo>
                    <a:pt x="381" y="50"/>
                  </a:lnTo>
                  <a:lnTo>
                    <a:pt x="379" y="53"/>
                  </a:lnTo>
                  <a:lnTo>
                    <a:pt x="379" y="51"/>
                  </a:lnTo>
                  <a:lnTo>
                    <a:pt x="377" y="50"/>
                  </a:lnTo>
                  <a:lnTo>
                    <a:pt x="374" y="48"/>
                  </a:lnTo>
                  <a:lnTo>
                    <a:pt x="370" y="48"/>
                  </a:lnTo>
                  <a:lnTo>
                    <a:pt x="368" y="50"/>
                  </a:lnTo>
                  <a:lnTo>
                    <a:pt x="368" y="51"/>
                  </a:lnTo>
                  <a:lnTo>
                    <a:pt x="366" y="53"/>
                  </a:lnTo>
                  <a:lnTo>
                    <a:pt x="364" y="53"/>
                  </a:lnTo>
                  <a:lnTo>
                    <a:pt x="362" y="53"/>
                  </a:lnTo>
                  <a:lnTo>
                    <a:pt x="362" y="55"/>
                  </a:lnTo>
                  <a:lnTo>
                    <a:pt x="360" y="53"/>
                  </a:lnTo>
                  <a:lnTo>
                    <a:pt x="356" y="51"/>
                  </a:lnTo>
                  <a:lnTo>
                    <a:pt x="354" y="51"/>
                  </a:lnTo>
                  <a:lnTo>
                    <a:pt x="353" y="53"/>
                  </a:lnTo>
                  <a:lnTo>
                    <a:pt x="351" y="55"/>
                  </a:lnTo>
                  <a:lnTo>
                    <a:pt x="349" y="55"/>
                  </a:lnTo>
                  <a:lnTo>
                    <a:pt x="347" y="55"/>
                  </a:lnTo>
                  <a:lnTo>
                    <a:pt x="345" y="55"/>
                  </a:lnTo>
                  <a:lnTo>
                    <a:pt x="345" y="57"/>
                  </a:lnTo>
                  <a:lnTo>
                    <a:pt x="343" y="57"/>
                  </a:lnTo>
                  <a:lnTo>
                    <a:pt x="341" y="57"/>
                  </a:lnTo>
                  <a:lnTo>
                    <a:pt x="339" y="59"/>
                  </a:lnTo>
                  <a:lnTo>
                    <a:pt x="339" y="61"/>
                  </a:lnTo>
                  <a:lnTo>
                    <a:pt x="337" y="61"/>
                  </a:lnTo>
                  <a:lnTo>
                    <a:pt x="337" y="59"/>
                  </a:lnTo>
                  <a:lnTo>
                    <a:pt x="335" y="57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30" y="57"/>
                  </a:lnTo>
                  <a:lnTo>
                    <a:pt x="330" y="59"/>
                  </a:lnTo>
                  <a:lnTo>
                    <a:pt x="328" y="57"/>
                  </a:lnTo>
                  <a:lnTo>
                    <a:pt x="326" y="57"/>
                  </a:lnTo>
                  <a:lnTo>
                    <a:pt x="324" y="57"/>
                  </a:lnTo>
                  <a:lnTo>
                    <a:pt x="322" y="55"/>
                  </a:lnTo>
                  <a:lnTo>
                    <a:pt x="320" y="55"/>
                  </a:lnTo>
                  <a:lnTo>
                    <a:pt x="318" y="55"/>
                  </a:lnTo>
                  <a:lnTo>
                    <a:pt x="316" y="55"/>
                  </a:lnTo>
                  <a:lnTo>
                    <a:pt x="314" y="57"/>
                  </a:lnTo>
                  <a:lnTo>
                    <a:pt x="312" y="57"/>
                  </a:lnTo>
                  <a:lnTo>
                    <a:pt x="310" y="57"/>
                  </a:lnTo>
                  <a:lnTo>
                    <a:pt x="306" y="59"/>
                  </a:lnTo>
                  <a:lnTo>
                    <a:pt x="306" y="61"/>
                  </a:lnTo>
                  <a:lnTo>
                    <a:pt x="305" y="65"/>
                  </a:lnTo>
                  <a:lnTo>
                    <a:pt x="303" y="67"/>
                  </a:lnTo>
                  <a:lnTo>
                    <a:pt x="301" y="65"/>
                  </a:lnTo>
                  <a:lnTo>
                    <a:pt x="299" y="65"/>
                  </a:lnTo>
                  <a:lnTo>
                    <a:pt x="297" y="65"/>
                  </a:lnTo>
                  <a:lnTo>
                    <a:pt x="295" y="63"/>
                  </a:lnTo>
                  <a:lnTo>
                    <a:pt x="291" y="63"/>
                  </a:lnTo>
                  <a:lnTo>
                    <a:pt x="289" y="65"/>
                  </a:lnTo>
                  <a:lnTo>
                    <a:pt x="289" y="63"/>
                  </a:lnTo>
                  <a:lnTo>
                    <a:pt x="287" y="63"/>
                  </a:lnTo>
                  <a:lnTo>
                    <a:pt x="285" y="65"/>
                  </a:lnTo>
                  <a:lnTo>
                    <a:pt x="285" y="67"/>
                  </a:lnTo>
                  <a:lnTo>
                    <a:pt x="283" y="67"/>
                  </a:lnTo>
                  <a:lnTo>
                    <a:pt x="282" y="67"/>
                  </a:lnTo>
                  <a:lnTo>
                    <a:pt x="280" y="67"/>
                  </a:lnTo>
                  <a:lnTo>
                    <a:pt x="280" y="69"/>
                  </a:lnTo>
                  <a:lnTo>
                    <a:pt x="280" y="71"/>
                  </a:lnTo>
                  <a:lnTo>
                    <a:pt x="278" y="71"/>
                  </a:lnTo>
                  <a:lnTo>
                    <a:pt x="276" y="71"/>
                  </a:lnTo>
                  <a:lnTo>
                    <a:pt x="274" y="71"/>
                  </a:lnTo>
                  <a:lnTo>
                    <a:pt x="272" y="73"/>
                  </a:lnTo>
                  <a:lnTo>
                    <a:pt x="272" y="71"/>
                  </a:lnTo>
                  <a:lnTo>
                    <a:pt x="270" y="71"/>
                  </a:lnTo>
                  <a:lnTo>
                    <a:pt x="270" y="73"/>
                  </a:lnTo>
                  <a:lnTo>
                    <a:pt x="268" y="73"/>
                  </a:lnTo>
                  <a:lnTo>
                    <a:pt x="266" y="73"/>
                  </a:lnTo>
                  <a:lnTo>
                    <a:pt x="266" y="74"/>
                  </a:lnTo>
                  <a:lnTo>
                    <a:pt x="264" y="74"/>
                  </a:lnTo>
                  <a:lnTo>
                    <a:pt x="262" y="74"/>
                  </a:lnTo>
                  <a:lnTo>
                    <a:pt x="262" y="76"/>
                  </a:lnTo>
                  <a:lnTo>
                    <a:pt x="260" y="78"/>
                  </a:lnTo>
                  <a:lnTo>
                    <a:pt x="400" y="78"/>
                  </a:lnTo>
                  <a:close/>
                  <a:moveTo>
                    <a:pt x="471" y="370"/>
                  </a:moveTo>
                  <a:lnTo>
                    <a:pt x="496" y="370"/>
                  </a:lnTo>
                  <a:lnTo>
                    <a:pt x="496" y="316"/>
                  </a:lnTo>
                  <a:lnTo>
                    <a:pt x="471" y="316"/>
                  </a:lnTo>
                  <a:lnTo>
                    <a:pt x="471" y="370"/>
                  </a:lnTo>
                  <a:close/>
                  <a:moveTo>
                    <a:pt x="437" y="370"/>
                  </a:moveTo>
                  <a:lnTo>
                    <a:pt x="460" y="370"/>
                  </a:lnTo>
                  <a:lnTo>
                    <a:pt x="460" y="316"/>
                  </a:lnTo>
                  <a:lnTo>
                    <a:pt x="437" y="316"/>
                  </a:lnTo>
                  <a:lnTo>
                    <a:pt x="437" y="370"/>
                  </a:lnTo>
                  <a:close/>
                  <a:moveTo>
                    <a:pt x="400" y="370"/>
                  </a:moveTo>
                  <a:lnTo>
                    <a:pt x="424" y="370"/>
                  </a:lnTo>
                  <a:lnTo>
                    <a:pt x="424" y="316"/>
                  </a:lnTo>
                  <a:lnTo>
                    <a:pt x="400" y="316"/>
                  </a:lnTo>
                  <a:lnTo>
                    <a:pt x="400" y="3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46" name="Группа 45">
              <a:extLst>
                <a:ext uri="{FF2B5EF4-FFF2-40B4-BE49-F238E27FC236}">
                  <a16:creationId xmlns:a16="http://schemas.microsoft.com/office/drawing/2014/main" id="{4A67E4D7-3AC2-4428-9D61-0ECD11167CC7}"/>
                </a:ext>
              </a:extLst>
            </p:cNvPr>
            <p:cNvGrpSpPr/>
            <p:nvPr/>
          </p:nvGrpSpPr>
          <p:grpSpPr>
            <a:xfrm>
              <a:off x="5828692" y="2673708"/>
              <a:ext cx="245877" cy="278318"/>
              <a:chOff x="2481263" y="212726"/>
              <a:chExt cx="4175126" cy="4725988"/>
            </a:xfrm>
            <a:solidFill>
              <a:schemeClr val="tx1"/>
            </a:solidFill>
          </p:grpSpPr>
          <p:sp>
            <p:nvSpPr>
              <p:cNvPr id="47" name="Freeform 9">
                <a:extLst>
                  <a:ext uri="{FF2B5EF4-FFF2-40B4-BE49-F238E27FC236}">
                    <a16:creationId xmlns:a16="http://schemas.microsoft.com/office/drawing/2014/main" id="{192AD4EE-8D10-44F4-A24C-8EE1959F748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481263" y="212726"/>
                <a:ext cx="2366963" cy="4725988"/>
              </a:xfrm>
              <a:custGeom>
                <a:avLst/>
                <a:gdLst>
                  <a:gd name="T0" fmla="*/ 2982 w 2982"/>
                  <a:gd name="T1" fmla="*/ 441 h 5955"/>
                  <a:gd name="T2" fmla="*/ 2650 w 2982"/>
                  <a:gd name="T3" fmla="*/ 463 h 5955"/>
                  <a:gd name="T4" fmla="*/ 2333 w 2982"/>
                  <a:gd name="T5" fmla="*/ 524 h 5955"/>
                  <a:gd name="T6" fmla="*/ 2031 w 2982"/>
                  <a:gd name="T7" fmla="*/ 625 h 5955"/>
                  <a:gd name="T8" fmla="*/ 1745 w 2982"/>
                  <a:gd name="T9" fmla="*/ 761 h 5955"/>
                  <a:gd name="T10" fmla="*/ 1483 w 2982"/>
                  <a:gd name="T11" fmla="*/ 931 h 5955"/>
                  <a:gd name="T12" fmla="*/ 1242 w 2982"/>
                  <a:gd name="T13" fmla="*/ 1130 h 5955"/>
                  <a:gd name="T14" fmla="*/ 1028 w 2982"/>
                  <a:gd name="T15" fmla="*/ 1357 h 5955"/>
                  <a:gd name="T16" fmla="*/ 844 w 2982"/>
                  <a:gd name="T17" fmla="*/ 1609 h 5955"/>
                  <a:gd name="T18" fmla="*/ 690 w 2982"/>
                  <a:gd name="T19" fmla="*/ 1883 h 5955"/>
                  <a:gd name="T20" fmla="*/ 570 w 2982"/>
                  <a:gd name="T21" fmla="*/ 2176 h 5955"/>
                  <a:gd name="T22" fmla="*/ 489 w 2982"/>
                  <a:gd name="T23" fmla="*/ 2487 h 5955"/>
                  <a:gd name="T24" fmla="*/ 447 w 2982"/>
                  <a:gd name="T25" fmla="*/ 2810 h 5955"/>
                  <a:gd name="T26" fmla="*/ 447 w 2982"/>
                  <a:gd name="T27" fmla="*/ 3145 h 5955"/>
                  <a:gd name="T28" fmla="*/ 489 w 2982"/>
                  <a:gd name="T29" fmla="*/ 3468 h 5955"/>
                  <a:gd name="T30" fmla="*/ 570 w 2982"/>
                  <a:gd name="T31" fmla="*/ 3779 h 5955"/>
                  <a:gd name="T32" fmla="*/ 690 w 2982"/>
                  <a:gd name="T33" fmla="*/ 4072 h 5955"/>
                  <a:gd name="T34" fmla="*/ 844 w 2982"/>
                  <a:gd name="T35" fmla="*/ 4345 h 5955"/>
                  <a:gd name="T36" fmla="*/ 1028 w 2982"/>
                  <a:gd name="T37" fmla="*/ 4598 h 5955"/>
                  <a:gd name="T38" fmla="*/ 1242 w 2982"/>
                  <a:gd name="T39" fmla="*/ 4824 h 5955"/>
                  <a:gd name="T40" fmla="*/ 1483 w 2982"/>
                  <a:gd name="T41" fmla="*/ 5024 h 5955"/>
                  <a:gd name="T42" fmla="*/ 1745 w 2982"/>
                  <a:gd name="T43" fmla="*/ 5192 h 5955"/>
                  <a:gd name="T44" fmla="*/ 2031 w 2982"/>
                  <a:gd name="T45" fmla="*/ 5330 h 5955"/>
                  <a:gd name="T46" fmla="*/ 2333 w 2982"/>
                  <a:gd name="T47" fmla="*/ 5431 h 5955"/>
                  <a:gd name="T48" fmla="*/ 2650 w 2982"/>
                  <a:gd name="T49" fmla="*/ 5492 h 5955"/>
                  <a:gd name="T50" fmla="*/ 2982 w 2982"/>
                  <a:gd name="T51" fmla="*/ 5514 h 5955"/>
                  <a:gd name="T52" fmla="*/ 2801 w 2982"/>
                  <a:gd name="T53" fmla="*/ 5950 h 5955"/>
                  <a:gd name="T54" fmla="*/ 2446 w 2982"/>
                  <a:gd name="T55" fmla="*/ 5906 h 5955"/>
                  <a:gd name="T56" fmla="*/ 2107 w 2982"/>
                  <a:gd name="T57" fmla="*/ 5825 h 5955"/>
                  <a:gd name="T58" fmla="*/ 1783 w 2982"/>
                  <a:gd name="T59" fmla="*/ 5704 h 5955"/>
                  <a:gd name="T60" fmla="*/ 1477 w 2982"/>
                  <a:gd name="T61" fmla="*/ 5548 h 5955"/>
                  <a:gd name="T62" fmla="*/ 1195 w 2982"/>
                  <a:gd name="T63" fmla="*/ 5359 h 5955"/>
                  <a:gd name="T64" fmla="*/ 934 w 2982"/>
                  <a:gd name="T65" fmla="*/ 5142 h 5955"/>
                  <a:gd name="T66" fmla="*/ 702 w 2982"/>
                  <a:gd name="T67" fmla="*/ 4894 h 5955"/>
                  <a:gd name="T68" fmla="*/ 498 w 2982"/>
                  <a:gd name="T69" fmla="*/ 4623 h 5955"/>
                  <a:gd name="T70" fmla="*/ 324 w 2982"/>
                  <a:gd name="T71" fmla="*/ 4328 h 5955"/>
                  <a:gd name="T72" fmla="*/ 186 w 2982"/>
                  <a:gd name="T73" fmla="*/ 4016 h 5955"/>
                  <a:gd name="T74" fmla="*/ 83 w 2982"/>
                  <a:gd name="T75" fmla="*/ 3683 h 5955"/>
                  <a:gd name="T76" fmla="*/ 22 w 2982"/>
                  <a:gd name="T77" fmla="*/ 3336 h 5955"/>
                  <a:gd name="T78" fmla="*/ 0 w 2982"/>
                  <a:gd name="T79" fmla="*/ 2977 h 5955"/>
                  <a:gd name="T80" fmla="*/ 22 w 2982"/>
                  <a:gd name="T81" fmla="*/ 2619 h 5955"/>
                  <a:gd name="T82" fmla="*/ 83 w 2982"/>
                  <a:gd name="T83" fmla="*/ 2272 h 5955"/>
                  <a:gd name="T84" fmla="*/ 186 w 2982"/>
                  <a:gd name="T85" fmla="*/ 1939 h 5955"/>
                  <a:gd name="T86" fmla="*/ 324 w 2982"/>
                  <a:gd name="T87" fmla="*/ 1625 h 5955"/>
                  <a:gd name="T88" fmla="*/ 498 w 2982"/>
                  <a:gd name="T89" fmla="*/ 1332 h 5955"/>
                  <a:gd name="T90" fmla="*/ 702 w 2982"/>
                  <a:gd name="T91" fmla="*/ 1059 h 5955"/>
                  <a:gd name="T92" fmla="*/ 934 w 2982"/>
                  <a:gd name="T93" fmla="*/ 813 h 5955"/>
                  <a:gd name="T94" fmla="*/ 1195 w 2982"/>
                  <a:gd name="T95" fmla="*/ 595 h 5955"/>
                  <a:gd name="T96" fmla="*/ 1477 w 2982"/>
                  <a:gd name="T97" fmla="*/ 407 h 5955"/>
                  <a:gd name="T98" fmla="*/ 1783 w 2982"/>
                  <a:gd name="T99" fmla="*/ 251 h 5955"/>
                  <a:gd name="T100" fmla="*/ 2107 w 2982"/>
                  <a:gd name="T101" fmla="*/ 130 h 5955"/>
                  <a:gd name="T102" fmla="*/ 2446 w 2982"/>
                  <a:gd name="T103" fmla="*/ 47 h 5955"/>
                  <a:gd name="T104" fmla="*/ 2801 w 2982"/>
                  <a:gd name="T105" fmla="*/ 5 h 5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82" h="5955">
                    <a:moveTo>
                      <a:pt x="2982" y="0"/>
                    </a:moveTo>
                    <a:lnTo>
                      <a:pt x="2982" y="441"/>
                    </a:lnTo>
                    <a:lnTo>
                      <a:pt x="2815" y="446"/>
                    </a:lnTo>
                    <a:lnTo>
                      <a:pt x="2650" y="463"/>
                    </a:lnTo>
                    <a:lnTo>
                      <a:pt x="2491" y="488"/>
                    </a:lnTo>
                    <a:lnTo>
                      <a:pt x="2333" y="524"/>
                    </a:lnTo>
                    <a:lnTo>
                      <a:pt x="2180" y="571"/>
                    </a:lnTo>
                    <a:lnTo>
                      <a:pt x="2031" y="625"/>
                    </a:lnTo>
                    <a:lnTo>
                      <a:pt x="1886" y="689"/>
                    </a:lnTo>
                    <a:lnTo>
                      <a:pt x="1745" y="761"/>
                    </a:lnTo>
                    <a:lnTo>
                      <a:pt x="1611" y="842"/>
                    </a:lnTo>
                    <a:lnTo>
                      <a:pt x="1483" y="931"/>
                    </a:lnTo>
                    <a:lnTo>
                      <a:pt x="1360" y="1027"/>
                    </a:lnTo>
                    <a:lnTo>
                      <a:pt x="1242" y="1130"/>
                    </a:lnTo>
                    <a:lnTo>
                      <a:pt x="1131" y="1240"/>
                    </a:lnTo>
                    <a:lnTo>
                      <a:pt x="1028" y="1357"/>
                    </a:lnTo>
                    <a:lnTo>
                      <a:pt x="932" y="1480"/>
                    </a:lnTo>
                    <a:lnTo>
                      <a:pt x="844" y="1609"/>
                    </a:lnTo>
                    <a:lnTo>
                      <a:pt x="762" y="1744"/>
                    </a:lnTo>
                    <a:lnTo>
                      <a:pt x="690" y="1883"/>
                    </a:lnTo>
                    <a:lnTo>
                      <a:pt x="626" y="2028"/>
                    </a:lnTo>
                    <a:lnTo>
                      <a:pt x="570" y="2176"/>
                    </a:lnTo>
                    <a:lnTo>
                      <a:pt x="525" y="2330"/>
                    </a:lnTo>
                    <a:lnTo>
                      <a:pt x="489" y="2487"/>
                    </a:lnTo>
                    <a:lnTo>
                      <a:pt x="463" y="2648"/>
                    </a:lnTo>
                    <a:lnTo>
                      <a:pt x="447" y="2810"/>
                    </a:lnTo>
                    <a:lnTo>
                      <a:pt x="442" y="2977"/>
                    </a:lnTo>
                    <a:lnTo>
                      <a:pt x="447" y="3145"/>
                    </a:lnTo>
                    <a:lnTo>
                      <a:pt x="463" y="3307"/>
                    </a:lnTo>
                    <a:lnTo>
                      <a:pt x="489" y="3468"/>
                    </a:lnTo>
                    <a:lnTo>
                      <a:pt x="525" y="3625"/>
                    </a:lnTo>
                    <a:lnTo>
                      <a:pt x="570" y="3779"/>
                    </a:lnTo>
                    <a:lnTo>
                      <a:pt x="626" y="3927"/>
                    </a:lnTo>
                    <a:lnTo>
                      <a:pt x="690" y="4072"/>
                    </a:lnTo>
                    <a:lnTo>
                      <a:pt x="762" y="4211"/>
                    </a:lnTo>
                    <a:lnTo>
                      <a:pt x="844" y="4345"/>
                    </a:lnTo>
                    <a:lnTo>
                      <a:pt x="932" y="4475"/>
                    </a:lnTo>
                    <a:lnTo>
                      <a:pt x="1028" y="4598"/>
                    </a:lnTo>
                    <a:lnTo>
                      <a:pt x="1131" y="4713"/>
                    </a:lnTo>
                    <a:lnTo>
                      <a:pt x="1242" y="4824"/>
                    </a:lnTo>
                    <a:lnTo>
                      <a:pt x="1360" y="4928"/>
                    </a:lnTo>
                    <a:lnTo>
                      <a:pt x="1483" y="5024"/>
                    </a:lnTo>
                    <a:lnTo>
                      <a:pt x="1611" y="5113"/>
                    </a:lnTo>
                    <a:lnTo>
                      <a:pt x="1745" y="5192"/>
                    </a:lnTo>
                    <a:lnTo>
                      <a:pt x="1886" y="5265"/>
                    </a:lnTo>
                    <a:lnTo>
                      <a:pt x="2031" y="5330"/>
                    </a:lnTo>
                    <a:lnTo>
                      <a:pt x="2180" y="5384"/>
                    </a:lnTo>
                    <a:lnTo>
                      <a:pt x="2333" y="5431"/>
                    </a:lnTo>
                    <a:lnTo>
                      <a:pt x="2491" y="5467"/>
                    </a:lnTo>
                    <a:lnTo>
                      <a:pt x="2650" y="5492"/>
                    </a:lnTo>
                    <a:lnTo>
                      <a:pt x="2815" y="5509"/>
                    </a:lnTo>
                    <a:lnTo>
                      <a:pt x="2982" y="5514"/>
                    </a:lnTo>
                    <a:lnTo>
                      <a:pt x="2982" y="5955"/>
                    </a:lnTo>
                    <a:lnTo>
                      <a:pt x="2801" y="5950"/>
                    </a:lnTo>
                    <a:lnTo>
                      <a:pt x="2621" y="5933"/>
                    </a:lnTo>
                    <a:lnTo>
                      <a:pt x="2446" y="5906"/>
                    </a:lnTo>
                    <a:lnTo>
                      <a:pt x="2274" y="5870"/>
                    </a:lnTo>
                    <a:lnTo>
                      <a:pt x="2107" y="5825"/>
                    </a:lnTo>
                    <a:lnTo>
                      <a:pt x="1942" y="5769"/>
                    </a:lnTo>
                    <a:lnTo>
                      <a:pt x="1783" y="5704"/>
                    </a:lnTo>
                    <a:lnTo>
                      <a:pt x="1627" y="5630"/>
                    </a:lnTo>
                    <a:lnTo>
                      <a:pt x="1477" y="5548"/>
                    </a:lnTo>
                    <a:lnTo>
                      <a:pt x="1332" y="5458"/>
                    </a:lnTo>
                    <a:lnTo>
                      <a:pt x="1195" y="5359"/>
                    </a:lnTo>
                    <a:lnTo>
                      <a:pt x="1061" y="5254"/>
                    </a:lnTo>
                    <a:lnTo>
                      <a:pt x="934" y="5142"/>
                    </a:lnTo>
                    <a:lnTo>
                      <a:pt x="815" y="5021"/>
                    </a:lnTo>
                    <a:lnTo>
                      <a:pt x="702" y="4894"/>
                    </a:lnTo>
                    <a:lnTo>
                      <a:pt x="596" y="4762"/>
                    </a:lnTo>
                    <a:lnTo>
                      <a:pt x="498" y="4623"/>
                    </a:lnTo>
                    <a:lnTo>
                      <a:pt x="407" y="4478"/>
                    </a:lnTo>
                    <a:lnTo>
                      <a:pt x="324" y="4328"/>
                    </a:lnTo>
                    <a:lnTo>
                      <a:pt x="252" y="4175"/>
                    </a:lnTo>
                    <a:lnTo>
                      <a:pt x="186" y="4016"/>
                    </a:lnTo>
                    <a:lnTo>
                      <a:pt x="130" y="3851"/>
                    </a:lnTo>
                    <a:lnTo>
                      <a:pt x="83" y="3683"/>
                    </a:lnTo>
                    <a:lnTo>
                      <a:pt x="47" y="3512"/>
                    </a:lnTo>
                    <a:lnTo>
                      <a:pt x="22" y="3336"/>
                    </a:lnTo>
                    <a:lnTo>
                      <a:pt x="5" y="3159"/>
                    </a:lnTo>
                    <a:lnTo>
                      <a:pt x="0" y="2977"/>
                    </a:lnTo>
                    <a:lnTo>
                      <a:pt x="5" y="2796"/>
                    </a:lnTo>
                    <a:lnTo>
                      <a:pt x="22" y="2619"/>
                    </a:lnTo>
                    <a:lnTo>
                      <a:pt x="47" y="2443"/>
                    </a:lnTo>
                    <a:lnTo>
                      <a:pt x="83" y="2272"/>
                    </a:lnTo>
                    <a:lnTo>
                      <a:pt x="130" y="2104"/>
                    </a:lnTo>
                    <a:lnTo>
                      <a:pt x="186" y="1939"/>
                    </a:lnTo>
                    <a:lnTo>
                      <a:pt x="252" y="1780"/>
                    </a:lnTo>
                    <a:lnTo>
                      <a:pt x="324" y="1625"/>
                    </a:lnTo>
                    <a:lnTo>
                      <a:pt x="407" y="1475"/>
                    </a:lnTo>
                    <a:lnTo>
                      <a:pt x="498" y="1332"/>
                    </a:lnTo>
                    <a:lnTo>
                      <a:pt x="596" y="1193"/>
                    </a:lnTo>
                    <a:lnTo>
                      <a:pt x="702" y="1059"/>
                    </a:lnTo>
                    <a:lnTo>
                      <a:pt x="815" y="934"/>
                    </a:lnTo>
                    <a:lnTo>
                      <a:pt x="934" y="813"/>
                    </a:lnTo>
                    <a:lnTo>
                      <a:pt x="1061" y="701"/>
                    </a:lnTo>
                    <a:lnTo>
                      <a:pt x="1195" y="595"/>
                    </a:lnTo>
                    <a:lnTo>
                      <a:pt x="1332" y="497"/>
                    </a:lnTo>
                    <a:lnTo>
                      <a:pt x="1477" y="407"/>
                    </a:lnTo>
                    <a:lnTo>
                      <a:pt x="1627" y="325"/>
                    </a:lnTo>
                    <a:lnTo>
                      <a:pt x="1783" y="251"/>
                    </a:lnTo>
                    <a:lnTo>
                      <a:pt x="1942" y="186"/>
                    </a:lnTo>
                    <a:lnTo>
                      <a:pt x="2107" y="130"/>
                    </a:lnTo>
                    <a:lnTo>
                      <a:pt x="2274" y="85"/>
                    </a:lnTo>
                    <a:lnTo>
                      <a:pt x="2446" y="47"/>
                    </a:lnTo>
                    <a:lnTo>
                      <a:pt x="2621" y="22"/>
                    </a:lnTo>
                    <a:lnTo>
                      <a:pt x="2801" y="5"/>
                    </a:lnTo>
                    <a:lnTo>
                      <a:pt x="29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10">
                <a:extLst>
                  <a:ext uri="{FF2B5EF4-FFF2-40B4-BE49-F238E27FC236}">
                    <a16:creationId xmlns:a16="http://schemas.microsoft.com/office/drawing/2014/main" id="{670D09A2-C83B-4727-8FD9-C51AAC8C4DA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97201" y="971551"/>
                <a:ext cx="3659188" cy="3322638"/>
              </a:xfrm>
              <a:custGeom>
                <a:avLst/>
                <a:gdLst>
                  <a:gd name="T0" fmla="*/ 2953 w 4611"/>
                  <a:gd name="T1" fmla="*/ 3810 h 4186"/>
                  <a:gd name="T2" fmla="*/ 3029 w 4611"/>
                  <a:gd name="T3" fmla="*/ 3616 h 4186"/>
                  <a:gd name="T4" fmla="*/ 1209 w 4611"/>
                  <a:gd name="T5" fmla="*/ 3792 h 4186"/>
                  <a:gd name="T6" fmla="*/ 3124 w 4611"/>
                  <a:gd name="T7" fmla="*/ 3311 h 4186"/>
                  <a:gd name="T8" fmla="*/ 1054 w 4611"/>
                  <a:gd name="T9" fmla="*/ 3190 h 4186"/>
                  <a:gd name="T10" fmla="*/ 2301 w 4611"/>
                  <a:gd name="T11" fmla="*/ 3291 h 4186"/>
                  <a:gd name="T12" fmla="*/ 2357 w 4611"/>
                  <a:gd name="T13" fmla="*/ 3414 h 4186"/>
                  <a:gd name="T14" fmla="*/ 1924 w 4611"/>
                  <a:gd name="T15" fmla="*/ 3061 h 4186"/>
                  <a:gd name="T16" fmla="*/ 1292 w 4611"/>
                  <a:gd name="T17" fmla="*/ 3049 h 4186"/>
                  <a:gd name="T18" fmla="*/ 3208 w 4611"/>
                  <a:gd name="T19" fmla="*/ 3201 h 4186"/>
                  <a:gd name="T20" fmla="*/ 1604 w 4611"/>
                  <a:gd name="T21" fmla="*/ 2893 h 4186"/>
                  <a:gd name="T22" fmla="*/ 3735 w 4611"/>
                  <a:gd name="T23" fmla="*/ 2758 h 4186"/>
                  <a:gd name="T24" fmla="*/ 1215 w 4611"/>
                  <a:gd name="T25" fmla="*/ 2872 h 4186"/>
                  <a:gd name="T26" fmla="*/ 261 w 4611"/>
                  <a:gd name="T27" fmla="*/ 2570 h 4186"/>
                  <a:gd name="T28" fmla="*/ 3400 w 4611"/>
                  <a:gd name="T29" fmla="*/ 2944 h 4186"/>
                  <a:gd name="T30" fmla="*/ 3821 w 4611"/>
                  <a:gd name="T31" fmla="*/ 2458 h 4186"/>
                  <a:gd name="T32" fmla="*/ 802 w 4611"/>
                  <a:gd name="T33" fmla="*/ 2434 h 4186"/>
                  <a:gd name="T34" fmla="*/ 4611 w 4611"/>
                  <a:gd name="T35" fmla="*/ 2479 h 4186"/>
                  <a:gd name="T36" fmla="*/ 3680 w 4611"/>
                  <a:gd name="T37" fmla="*/ 2463 h 4186"/>
                  <a:gd name="T38" fmla="*/ 4296 w 4611"/>
                  <a:gd name="T39" fmla="*/ 2378 h 4186"/>
                  <a:gd name="T40" fmla="*/ 871 w 4611"/>
                  <a:gd name="T41" fmla="*/ 2060 h 4186"/>
                  <a:gd name="T42" fmla="*/ 380 w 4611"/>
                  <a:gd name="T43" fmla="*/ 2060 h 4186"/>
                  <a:gd name="T44" fmla="*/ 467 w 4611"/>
                  <a:gd name="T45" fmla="*/ 2058 h 4186"/>
                  <a:gd name="T46" fmla="*/ 706 w 4611"/>
                  <a:gd name="T47" fmla="*/ 2015 h 4186"/>
                  <a:gd name="T48" fmla="*/ 2234 w 4611"/>
                  <a:gd name="T49" fmla="*/ 3032 h 4186"/>
                  <a:gd name="T50" fmla="*/ 3128 w 4611"/>
                  <a:gd name="T51" fmla="*/ 3116 h 4186"/>
                  <a:gd name="T52" fmla="*/ 2085 w 4611"/>
                  <a:gd name="T53" fmla="*/ 2917 h 4186"/>
                  <a:gd name="T54" fmla="*/ 2529 w 4611"/>
                  <a:gd name="T55" fmla="*/ 2178 h 4186"/>
                  <a:gd name="T56" fmla="*/ 2422 w 4611"/>
                  <a:gd name="T57" fmla="*/ 2055 h 4186"/>
                  <a:gd name="T58" fmla="*/ 1655 w 4611"/>
                  <a:gd name="T59" fmla="*/ 2447 h 4186"/>
                  <a:gd name="T60" fmla="*/ 3108 w 4611"/>
                  <a:gd name="T61" fmla="*/ 2689 h 4186"/>
                  <a:gd name="T62" fmla="*/ 2969 w 4611"/>
                  <a:gd name="T63" fmla="*/ 2098 h 4186"/>
                  <a:gd name="T64" fmla="*/ 3919 w 4611"/>
                  <a:gd name="T65" fmla="*/ 1876 h 4186"/>
                  <a:gd name="T66" fmla="*/ 1790 w 4611"/>
                  <a:gd name="T67" fmla="*/ 2179 h 4186"/>
                  <a:gd name="T68" fmla="*/ 1944 w 4611"/>
                  <a:gd name="T69" fmla="*/ 1834 h 4186"/>
                  <a:gd name="T70" fmla="*/ 3845 w 4611"/>
                  <a:gd name="T71" fmla="*/ 1793 h 4186"/>
                  <a:gd name="T72" fmla="*/ 2991 w 4611"/>
                  <a:gd name="T73" fmla="*/ 2019 h 4186"/>
                  <a:gd name="T74" fmla="*/ 1960 w 4611"/>
                  <a:gd name="T75" fmla="*/ 1710 h 4186"/>
                  <a:gd name="T76" fmla="*/ 3765 w 4611"/>
                  <a:gd name="T77" fmla="*/ 1688 h 4186"/>
                  <a:gd name="T78" fmla="*/ 2600 w 4611"/>
                  <a:gd name="T79" fmla="*/ 1610 h 4186"/>
                  <a:gd name="T80" fmla="*/ 3421 w 4611"/>
                  <a:gd name="T81" fmla="*/ 1822 h 4186"/>
                  <a:gd name="T82" fmla="*/ 2933 w 4611"/>
                  <a:gd name="T83" fmla="*/ 1316 h 4186"/>
                  <a:gd name="T84" fmla="*/ 641 w 4611"/>
                  <a:gd name="T85" fmla="*/ 1458 h 4186"/>
                  <a:gd name="T86" fmla="*/ 1868 w 4611"/>
                  <a:gd name="T87" fmla="*/ 1323 h 4186"/>
                  <a:gd name="T88" fmla="*/ 4480 w 4611"/>
                  <a:gd name="T89" fmla="*/ 1120 h 4186"/>
                  <a:gd name="T90" fmla="*/ 1966 w 4611"/>
                  <a:gd name="T91" fmla="*/ 1194 h 4186"/>
                  <a:gd name="T92" fmla="*/ 2438 w 4611"/>
                  <a:gd name="T93" fmla="*/ 1310 h 4186"/>
                  <a:gd name="T94" fmla="*/ 2310 w 4611"/>
                  <a:gd name="T95" fmla="*/ 1296 h 4186"/>
                  <a:gd name="T96" fmla="*/ 3829 w 4611"/>
                  <a:gd name="T97" fmla="*/ 1390 h 4186"/>
                  <a:gd name="T98" fmla="*/ 3704 w 4611"/>
                  <a:gd name="T99" fmla="*/ 1003 h 4186"/>
                  <a:gd name="T100" fmla="*/ 3175 w 4611"/>
                  <a:gd name="T101" fmla="*/ 1323 h 4186"/>
                  <a:gd name="T102" fmla="*/ 3548 w 4611"/>
                  <a:gd name="T103" fmla="*/ 858 h 4186"/>
                  <a:gd name="T104" fmla="*/ 3369 w 4611"/>
                  <a:gd name="T105" fmla="*/ 951 h 4186"/>
                  <a:gd name="T106" fmla="*/ 1028 w 4611"/>
                  <a:gd name="T107" fmla="*/ 1339 h 4186"/>
                  <a:gd name="T108" fmla="*/ 2721 w 4611"/>
                  <a:gd name="T109" fmla="*/ 723 h 4186"/>
                  <a:gd name="T110" fmla="*/ 1401 w 4611"/>
                  <a:gd name="T111" fmla="*/ 613 h 4186"/>
                  <a:gd name="T112" fmla="*/ 1370 w 4611"/>
                  <a:gd name="T113" fmla="*/ 528 h 4186"/>
                  <a:gd name="T114" fmla="*/ 1302 w 4611"/>
                  <a:gd name="T115" fmla="*/ 435 h 4186"/>
                  <a:gd name="T116" fmla="*/ 3159 w 4611"/>
                  <a:gd name="T117" fmla="*/ 875 h 4186"/>
                  <a:gd name="T118" fmla="*/ 1169 w 4611"/>
                  <a:gd name="T119" fmla="*/ 392 h 4186"/>
                  <a:gd name="T120" fmla="*/ 1213 w 4611"/>
                  <a:gd name="T121" fmla="*/ 1697 h 4186"/>
                  <a:gd name="T122" fmla="*/ 2766 w 4611"/>
                  <a:gd name="T123" fmla="*/ 508 h 4186"/>
                  <a:gd name="T124" fmla="*/ 1535 w 4611"/>
                  <a:gd name="T125" fmla="*/ 898 h 4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11" h="4186">
                    <a:moveTo>
                      <a:pt x="2938" y="4012"/>
                    </a:moveTo>
                    <a:lnTo>
                      <a:pt x="2938" y="4066"/>
                    </a:lnTo>
                    <a:lnTo>
                      <a:pt x="2934" y="4115"/>
                    </a:lnTo>
                    <a:lnTo>
                      <a:pt x="2933" y="4144"/>
                    </a:lnTo>
                    <a:lnTo>
                      <a:pt x="2933" y="4166"/>
                    </a:lnTo>
                    <a:lnTo>
                      <a:pt x="2931" y="4180"/>
                    </a:lnTo>
                    <a:lnTo>
                      <a:pt x="2931" y="4186"/>
                    </a:lnTo>
                    <a:lnTo>
                      <a:pt x="2929" y="4184"/>
                    </a:lnTo>
                    <a:lnTo>
                      <a:pt x="2924" y="4182"/>
                    </a:lnTo>
                    <a:lnTo>
                      <a:pt x="2913" y="4176"/>
                    </a:lnTo>
                    <a:lnTo>
                      <a:pt x="2896" y="4169"/>
                    </a:lnTo>
                    <a:lnTo>
                      <a:pt x="2880" y="4164"/>
                    </a:lnTo>
                    <a:lnTo>
                      <a:pt x="2860" y="4157"/>
                    </a:lnTo>
                    <a:lnTo>
                      <a:pt x="2837" y="4148"/>
                    </a:lnTo>
                    <a:lnTo>
                      <a:pt x="2938" y="4012"/>
                    </a:lnTo>
                    <a:close/>
                    <a:moveTo>
                      <a:pt x="2953" y="3810"/>
                    </a:moveTo>
                    <a:lnTo>
                      <a:pt x="2943" y="3853"/>
                    </a:lnTo>
                    <a:lnTo>
                      <a:pt x="2936" y="3895"/>
                    </a:lnTo>
                    <a:lnTo>
                      <a:pt x="2936" y="3931"/>
                    </a:lnTo>
                    <a:lnTo>
                      <a:pt x="2790" y="4131"/>
                    </a:lnTo>
                    <a:lnTo>
                      <a:pt x="2761" y="4119"/>
                    </a:lnTo>
                    <a:lnTo>
                      <a:pt x="2735" y="4104"/>
                    </a:lnTo>
                    <a:lnTo>
                      <a:pt x="2953" y="3810"/>
                    </a:lnTo>
                    <a:close/>
                    <a:moveTo>
                      <a:pt x="1063" y="3725"/>
                    </a:moveTo>
                    <a:lnTo>
                      <a:pt x="1048" y="3746"/>
                    </a:lnTo>
                    <a:lnTo>
                      <a:pt x="1028" y="3739"/>
                    </a:lnTo>
                    <a:lnTo>
                      <a:pt x="1012" y="3734"/>
                    </a:lnTo>
                    <a:lnTo>
                      <a:pt x="1003" y="3730"/>
                    </a:lnTo>
                    <a:lnTo>
                      <a:pt x="999" y="3728"/>
                    </a:lnTo>
                    <a:lnTo>
                      <a:pt x="1003" y="3728"/>
                    </a:lnTo>
                    <a:lnTo>
                      <a:pt x="1015" y="3728"/>
                    </a:lnTo>
                    <a:lnTo>
                      <a:pt x="1034" y="3726"/>
                    </a:lnTo>
                    <a:lnTo>
                      <a:pt x="1063" y="3725"/>
                    </a:lnTo>
                    <a:close/>
                    <a:moveTo>
                      <a:pt x="1211" y="3707"/>
                    </a:moveTo>
                    <a:lnTo>
                      <a:pt x="1157" y="3781"/>
                    </a:lnTo>
                    <a:lnTo>
                      <a:pt x="1126" y="3772"/>
                    </a:lnTo>
                    <a:lnTo>
                      <a:pt x="1099" y="3761"/>
                    </a:lnTo>
                    <a:lnTo>
                      <a:pt x="1130" y="3717"/>
                    </a:lnTo>
                    <a:lnTo>
                      <a:pt x="1151" y="3716"/>
                    </a:lnTo>
                    <a:lnTo>
                      <a:pt x="1175" y="3712"/>
                    </a:lnTo>
                    <a:lnTo>
                      <a:pt x="1211" y="3707"/>
                    </a:lnTo>
                    <a:close/>
                    <a:moveTo>
                      <a:pt x="3101" y="3428"/>
                    </a:moveTo>
                    <a:lnTo>
                      <a:pt x="3083" y="3490"/>
                    </a:lnTo>
                    <a:lnTo>
                      <a:pt x="3063" y="3544"/>
                    </a:lnTo>
                    <a:lnTo>
                      <a:pt x="3043" y="3591"/>
                    </a:lnTo>
                    <a:lnTo>
                      <a:pt x="3029" y="3616"/>
                    </a:lnTo>
                    <a:lnTo>
                      <a:pt x="3014" y="3643"/>
                    </a:lnTo>
                    <a:lnTo>
                      <a:pt x="2697" y="4072"/>
                    </a:lnTo>
                    <a:lnTo>
                      <a:pt x="2677" y="4048"/>
                    </a:lnTo>
                    <a:lnTo>
                      <a:pt x="2661" y="4023"/>
                    </a:lnTo>
                    <a:lnTo>
                      <a:pt x="3101" y="3428"/>
                    </a:lnTo>
                    <a:close/>
                    <a:moveTo>
                      <a:pt x="3841" y="3340"/>
                    </a:moveTo>
                    <a:lnTo>
                      <a:pt x="3861" y="3367"/>
                    </a:lnTo>
                    <a:lnTo>
                      <a:pt x="3881" y="3385"/>
                    </a:lnTo>
                    <a:lnTo>
                      <a:pt x="3897" y="3398"/>
                    </a:lnTo>
                    <a:lnTo>
                      <a:pt x="3910" y="3405"/>
                    </a:lnTo>
                    <a:lnTo>
                      <a:pt x="3914" y="3407"/>
                    </a:lnTo>
                    <a:lnTo>
                      <a:pt x="3912" y="3408"/>
                    </a:lnTo>
                    <a:lnTo>
                      <a:pt x="3903" y="3408"/>
                    </a:lnTo>
                    <a:lnTo>
                      <a:pt x="3887" y="3410"/>
                    </a:lnTo>
                    <a:lnTo>
                      <a:pt x="3861" y="3412"/>
                    </a:lnTo>
                    <a:lnTo>
                      <a:pt x="3821" y="3412"/>
                    </a:lnTo>
                    <a:lnTo>
                      <a:pt x="3805" y="3412"/>
                    </a:lnTo>
                    <a:lnTo>
                      <a:pt x="3791" y="3410"/>
                    </a:lnTo>
                    <a:lnTo>
                      <a:pt x="3841" y="3340"/>
                    </a:lnTo>
                    <a:close/>
                    <a:moveTo>
                      <a:pt x="1644" y="3305"/>
                    </a:moveTo>
                    <a:lnTo>
                      <a:pt x="1274" y="3804"/>
                    </a:lnTo>
                    <a:lnTo>
                      <a:pt x="1242" y="3799"/>
                    </a:lnTo>
                    <a:lnTo>
                      <a:pt x="1209" y="3792"/>
                    </a:lnTo>
                    <a:lnTo>
                      <a:pt x="1305" y="3665"/>
                    </a:lnTo>
                    <a:lnTo>
                      <a:pt x="1334" y="3642"/>
                    </a:lnTo>
                    <a:lnTo>
                      <a:pt x="1363" y="3613"/>
                    </a:lnTo>
                    <a:lnTo>
                      <a:pt x="1397" y="3582"/>
                    </a:lnTo>
                    <a:lnTo>
                      <a:pt x="1437" y="3544"/>
                    </a:lnTo>
                    <a:lnTo>
                      <a:pt x="1483" y="3501"/>
                    </a:lnTo>
                    <a:lnTo>
                      <a:pt x="1517" y="3459"/>
                    </a:lnTo>
                    <a:lnTo>
                      <a:pt x="1548" y="3417"/>
                    </a:lnTo>
                    <a:lnTo>
                      <a:pt x="1577" y="3378"/>
                    </a:lnTo>
                    <a:lnTo>
                      <a:pt x="1607" y="3340"/>
                    </a:lnTo>
                    <a:lnTo>
                      <a:pt x="1644" y="3305"/>
                    </a:lnTo>
                    <a:close/>
                    <a:moveTo>
                      <a:pt x="3794" y="3224"/>
                    </a:moveTo>
                    <a:lnTo>
                      <a:pt x="3803" y="3260"/>
                    </a:lnTo>
                    <a:lnTo>
                      <a:pt x="3814" y="3293"/>
                    </a:lnTo>
                    <a:lnTo>
                      <a:pt x="3744" y="3392"/>
                    </a:lnTo>
                    <a:lnTo>
                      <a:pt x="3731" y="3379"/>
                    </a:lnTo>
                    <a:lnTo>
                      <a:pt x="3716" y="3363"/>
                    </a:lnTo>
                    <a:lnTo>
                      <a:pt x="3704" y="3345"/>
                    </a:lnTo>
                    <a:lnTo>
                      <a:pt x="3794" y="3224"/>
                    </a:lnTo>
                    <a:close/>
                    <a:moveTo>
                      <a:pt x="3137" y="3195"/>
                    </a:moveTo>
                    <a:lnTo>
                      <a:pt x="3137" y="3228"/>
                    </a:lnTo>
                    <a:lnTo>
                      <a:pt x="3132" y="3267"/>
                    </a:lnTo>
                    <a:lnTo>
                      <a:pt x="3124" y="3311"/>
                    </a:lnTo>
                    <a:lnTo>
                      <a:pt x="2636" y="3972"/>
                    </a:lnTo>
                    <a:lnTo>
                      <a:pt x="2623" y="3936"/>
                    </a:lnTo>
                    <a:lnTo>
                      <a:pt x="2616" y="3900"/>
                    </a:lnTo>
                    <a:lnTo>
                      <a:pt x="3137" y="3195"/>
                    </a:lnTo>
                    <a:close/>
                    <a:moveTo>
                      <a:pt x="1054" y="3190"/>
                    </a:moveTo>
                    <a:lnTo>
                      <a:pt x="1019" y="3237"/>
                    </a:lnTo>
                    <a:lnTo>
                      <a:pt x="996" y="3228"/>
                    </a:lnTo>
                    <a:lnTo>
                      <a:pt x="977" y="3219"/>
                    </a:lnTo>
                    <a:lnTo>
                      <a:pt x="963" y="3211"/>
                    </a:lnTo>
                    <a:lnTo>
                      <a:pt x="959" y="3210"/>
                    </a:lnTo>
                    <a:lnTo>
                      <a:pt x="956" y="3208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6" y="3206"/>
                    </a:lnTo>
                    <a:lnTo>
                      <a:pt x="958" y="3204"/>
                    </a:lnTo>
                    <a:lnTo>
                      <a:pt x="963" y="3204"/>
                    </a:lnTo>
                    <a:lnTo>
                      <a:pt x="970" y="3202"/>
                    </a:lnTo>
                    <a:lnTo>
                      <a:pt x="983" y="3201"/>
                    </a:lnTo>
                    <a:lnTo>
                      <a:pt x="1001" y="3197"/>
                    </a:lnTo>
                    <a:lnTo>
                      <a:pt x="1023" y="3193"/>
                    </a:lnTo>
                    <a:lnTo>
                      <a:pt x="1054" y="3190"/>
                    </a:lnTo>
                    <a:close/>
                    <a:moveTo>
                      <a:pt x="3325" y="3125"/>
                    </a:moveTo>
                    <a:lnTo>
                      <a:pt x="3324" y="3164"/>
                    </a:lnTo>
                    <a:lnTo>
                      <a:pt x="3318" y="3204"/>
                    </a:lnTo>
                    <a:lnTo>
                      <a:pt x="3309" y="3244"/>
                    </a:lnTo>
                    <a:lnTo>
                      <a:pt x="3258" y="3314"/>
                    </a:lnTo>
                    <a:lnTo>
                      <a:pt x="3257" y="3305"/>
                    </a:lnTo>
                    <a:lnTo>
                      <a:pt x="3255" y="3296"/>
                    </a:lnTo>
                    <a:lnTo>
                      <a:pt x="3253" y="3286"/>
                    </a:lnTo>
                    <a:lnTo>
                      <a:pt x="3237" y="3244"/>
                    </a:lnTo>
                    <a:lnTo>
                      <a:pt x="3325" y="3125"/>
                    </a:lnTo>
                    <a:close/>
                    <a:moveTo>
                      <a:pt x="2248" y="3123"/>
                    </a:moveTo>
                    <a:lnTo>
                      <a:pt x="2274" y="3123"/>
                    </a:lnTo>
                    <a:lnTo>
                      <a:pt x="2301" y="3123"/>
                    </a:lnTo>
                    <a:lnTo>
                      <a:pt x="2317" y="3123"/>
                    </a:lnTo>
                    <a:lnTo>
                      <a:pt x="2140" y="3363"/>
                    </a:lnTo>
                    <a:lnTo>
                      <a:pt x="2091" y="3407"/>
                    </a:lnTo>
                    <a:lnTo>
                      <a:pt x="2038" y="3457"/>
                    </a:lnTo>
                    <a:lnTo>
                      <a:pt x="1979" y="3513"/>
                    </a:lnTo>
                    <a:lnTo>
                      <a:pt x="1913" y="3573"/>
                    </a:lnTo>
                    <a:lnTo>
                      <a:pt x="2248" y="3123"/>
                    </a:lnTo>
                    <a:close/>
                    <a:moveTo>
                      <a:pt x="2462" y="3112"/>
                    </a:moveTo>
                    <a:lnTo>
                      <a:pt x="2332" y="3287"/>
                    </a:lnTo>
                    <a:lnTo>
                      <a:pt x="2301" y="3291"/>
                    </a:lnTo>
                    <a:lnTo>
                      <a:pt x="2265" y="3296"/>
                    </a:lnTo>
                    <a:lnTo>
                      <a:pt x="2259" y="3296"/>
                    </a:lnTo>
                    <a:lnTo>
                      <a:pt x="2256" y="3298"/>
                    </a:lnTo>
                    <a:lnTo>
                      <a:pt x="2250" y="3300"/>
                    </a:lnTo>
                    <a:lnTo>
                      <a:pt x="2382" y="3119"/>
                    </a:lnTo>
                    <a:lnTo>
                      <a:pt x="2462" y="3112"/>
                    </a:lnTo>
                    <a:close/>
                    <a:moveTo>
                      <a:pt x="2122" y="3110"/>
                    </a:moveTo>
                    <a:lnTo>
                      <a:pt x="2154" y="3114"/>
                    </a:lnTo>
                    <a:lnTo>
                      <a:pt x="2189" y="3117"/>
                    </a:lnTo>
                    <a:lnTo>
                      <a:pt x="1779" y="3670"/>
                    </a:lnTo>
                    <a:lnTo>
                      <a:pt x="1723" y="3698"/>
                    </a:lnTo>
                    <a:lnTo>
                      <a:pt x="1667" y="3721"/>
                    </a:lnTo>
                    <a:lnTo>
                      <a:pt x="2122" y="3110"/>
                    </a:lnTo>
                    <a:close/>
                    <a:moveTo>
                      <a:pt x="2004" y="3085"/>
                    </a:moveTo>
                    <a:lnTo>
                      <a:pt x="2035" y="3094"/>
                    </a:lnTo>
                    <a:lnTo>
                      <a:pt x="2067" y="3101"/>
                    </a:lnTo>
                    <a:lnTo>
                      <a:pt x="1584" y="3752"/>
                    </a:lnTo>
                    <a:lnTo>
                      <a:pt x="1537" y="3764"/>
                    </a:lnTo>
                    <a:lnTo>
                      <a:pt x="1493" y="3773"/>
                    </a:lnTo>
                    <a:lnTo>
                      <a:pt x="2004" y="3085"/>
                    </a:lnTo>
                    <a:close/>
                    <a:moveTo>
                      <a:pt x="2621" y="3079"/>
                    </a:moveTo>
                    <a:lnTo>
                      <a:pt x="2342" y="3455"/>
                    </a:lnTo>
                    <a:lnTo>
                      <a:pt x="2357" y="3414"/>
                    </a:lnTo>
                    <a:lnTo>
                      <a:pt x="2373" y="3378"/>
                    </a:lnTo>
                    <a:lnTo>
                      <a:pt x="2391" y="3347"/>
                    </a:lnTo>
                    <a:lnTo>
                      <a:pt x="2406" y="3323"/>
                    </a:lnTo>
                    <a:lnTo>
                      <a:pt x="2420" y="3305"/>
                    </a:lnTo>
                    <a:lnTo>
                      <a:pt x="2429" y="3295"/>
                    </a:lnTo>
                    <a:lnTo>
                      <a:pt x="2431" y="3291"/>
                    </a:lnTo>
                    <a:lnTo>
                      <a:pt x="2428" y="3291"/>
                    </a:lnTo>
                    <a:lnTo>
                      <a:pt x="2415" y="3289"/>
                    </a:lnTo>
                    <a:lnTo>
                      <a:pt x="2395" y="3286"/>
                    </a:lnTo>
                    <a:lnTo>
                      <a:pt x="2533" y="3101"/>
                    </a:lnTo>
                    <a:lnTo>
                      <a:pt x="2621" y="3079"/>
                    </a:lnTo>
                    <a:close/>
                    <a:moveTo>
                      <a:pt x="3773" y="3070"/>
                    </a:moveTo>
                    <a:lnTo>
                      <a:pt x="3778" y="3112"/>
                    </a:lnTo>
                    <a:lnTo>
                      <a:pt x="3782" y="3154"/>
                    </a:lnTo>
                    <a:lnTo>
                      <a:pt x="3675" y="3302"/>
                    </a:lnTo>
                    <a:lnTo>
                      <a:pt x="3673" y="3298"/>
                    </a:lnTo>
                    <a:lnTo>
                      <a:pt x="3669" y="3295"/>
                    </a:lnTo>
                    <a:lnTo>
                      <a:pt x="3668" y="3291"/>
                    </a:lnTo>
                    <a:lnTo>
                      <a:pt x="3655" y="3269"/>
                    </a:lnTo>
                    <a:lnTo>
                      <a:pt x="3640" y="3248"/>
                    </a:lnTo>
                    <a:lnTo>
                      <a:pt x="3773" y="3070"/>
                    </a:lnTo>
                    <a:close/>
                    <a:moveTo>
                      <a:pt x="1895" y="3052"/>
                    </a:moveTo>
                    <a:lnTo>
                      <a:pt x="1924" y="3061"/>
                    </a:lnTo>
                    <a:lnTo>
                      <a:pt x="1953" y="3070"/>
                    </a:lnTo>
                    <a:lnTo>
                      <a:pt x="1421" y="3788"/>
                    </a:lnTo>
                    <a:lnTo>
                      <a:pt x="1376" y="3795"/>
                    </a:lnTo>
                    <a:lnTo>
                      <a:pt x="1340" y="3801"/>
                    </a:lnTo>
                    <a:lnTo>
                      <a:pt x="1765" y="3226"/>
                    </a:lnTo>
                    <a:lnTo>
                      <a:pt x="1794" y="3208"/>
                    </a:lnTo>
                    <a:lnTo>
                      <a:pt x="1819" y="3193"/>
                    </a:lnTo>
                    <a:lnTo>
                      <a:pt x="1837" y="3182"/>
                    </a:lnTo>
                    <a:lnTo>
                      <a:pt x="1848" y="3177"/>
                    </a:lnTo>
                    <a:lnTo>
                      <a:pt x="1852" y="3173"/>
                    </a:lnTo>
                    <a:lnTo>
                      <a:pt x="1848" y="3172"/>
                    </a:lnTo>
                    <a:lnTo>
                      <a:pt x="1834" y="3168"/>
                    </a:lnTo>
                    <a:lnTo>
                      <a:pt x="1812" y="3163"/>
                    </a:lnTo>
                    <a:lnTo>
                      <a:pt x="1895" y="3052"/>
                    </a:lnTo>
                    <a:close/>
                    <a:moveTo>
                      <a:pt x="1292" y="3049"/>
                    </a:moveTo>
                    <a:lnTo>
                      <a:pt x="1131" y="3266"/>
                    </a:lnTo>
                    <a:lnTo>
                      <a:pt x="1099" y="3260"/>
                    </a:lnTo>
                    <a:lnTo>
                      <a:pt x="1068" y="3253"/>
                    </a:lnTo>
                    <a:lnTo>
                      <a:pt x="1131" y="3164"/>
                    </a:lnTo>
                    <a:lnTo>
                      <a:pt x="1169" y="3145"/>
                    </a:lnTo>
                    <a:lnTo>
                      <a:pt x="1206" y="3117"/>
                    </a:lnTo>
                    <a:lnTo>
                      <a:pt x="1247" y="3087"/>
                    </a:lnTo>
                    <a:lnTo>
                      <a:pt x="1292" y="3049"/>
                    </a:lnTo>
                    <a:close/>
                    <a:moveTo>
                      <a:pt x="2811" y="3009"/>
                    </a:moveTo>
                    <a:lnTo>
                      <a:pt x="2294" y="3703"/>
                    </a:lnTo>
                    <a:lnTo>
                      <a:pt x="2294" y="3676"/>
                    </a:lnTo>
                    <a:lnTo>
                      <a:pt x="2295" y="3647"/>
                    </a:lnTo>
                    <a:lnTo>
                      <a:pt x="2299" y="3620"/>
                    </a:lnTo>
                    <a:lnTo>
                      <a:pt x="2304" y="3593"/>
                    </a:lnTo>
                    <a:lnTo>
                      <a:pt x="2703" y="3052"/>
                    </a:lnTo>
                    <a:lnTo>
                      <a:pt x="2757" y="3031"/>
                    </a:lnTo>
                    <a:lnTo>
                      <a:pt x="2811" y="3009"/>
                    </a:lnTo>
                    <a:close/>
                    <a:moveTo>
                      <a:pt x="1792" y="3005"/>
                    </a:moveTo>
                    <a:lnTo>
                      <a:pt x="1819" y="3020"/>
                    </a:lnTo>
                    <a:lnTo>
                      <a:pt x="1846" y="3032"/>
                    </a:lnTo>
                    <a:lnTo>
                      <a:pt x="1754" y="3157"/>
                    </a:lnTo>
                    <a:lnTo>
                      <a:pt x="1738" y="3159"/>
                    </a:lnTo>
                    <a:lnTo>
                      <a:pt x="1723" y="3159"/>
                    </a:lnTo>
                    <a:lnTo>
                      <a:pt x="1698" y="3163"/>
                    </a:lnTo>
                    <a:lnTo>
                      <a:pt x="1669" y="3172"/>
                    </a:lnTo>
                    <a:lnTo>
                      <a:pt x="1792" y="3005"/>
                    </a:lnTo>
                    <a:close/>
                    <a:moveTo>
                      <a:pt x="3315" y="2960"/>
                    </a:moveTo>
                    <a:lnTo>
                      <a:pt x="3316" y="2982"/>
                    </a:lnTo>
                    <a:lnTo>
                      <a:pt x="3320" y="3013"/>
                    </a:lnTo>
                    <a:lnTo>
                      <a:pt x="3322" y="3047"/>
                    </a:lnTo>
                    <a:lnTo>
                      <a:pt x="3208" y="3201"/>
                    </a:lnTo>
                    <a:lnTo>
                      <a:pt x="3190" y="3175"/>
                    </a:lnTo>
                    <a:lnTo>
                      <a:pt x="3170" y="3154"/>
                    </a:lnTo>
                    <a:lnTo>
                      <a:pt x="3315" y="2960"/>
                    </a:lnTo>
                    <a:close/>
                    <a:moveTo>
                      <a:pt x="1694" y="2955"/>
                    </a:moveTo>
                    <a:lnTo>
                      <a:pt x="1720" y="2969"/>
                    </a:lnTo>
                    <a:lnTo>
                      <a:pt x="1747" y="2986"/>
                    </a:lnTo>
                    <a:lnTo>
                      <a:pt x="1591" y="3193"/>
                    </a:lnTo>
                    <a:lnTo>
                      <a:pt x="1546" y="3208"/>
                    </a:lnTo>
                    <a:lnTo>
                      <a:pt x="1495" y="3224"/>
                    </a:lnTo>
                    <a:lnTo>
                      <a:pt x="1694" y="2955"/>
                    </a:lnTo>
                    <a:close/>
                    <a:moveTo>
                      <a:pt x="3754" y="2913"/>
                    </a:moveTo>
                    <a:lnTo>
                      <a:pt x="3758" y="2955"/>
                    </a:lnTo>
                    <a:lnTo>
                      <a:pt x="3764" y="2998"/>
                    </a:lnTo>
                    <a:lnTo>
                      <a:pt x="3611" y="3202"/>
                    </a:lnTo>
                    <a:lnTo>
                      <a:pt x="3595" y="3175"/>
                    </a:lnTo>
                    <a:lnTo>
                      <a:pt x="3577" y="3150"/>
                    </a:lnTo>
                    <a:lnTo>
                      <a:pt x="3754" y="2913"/>
                    </a:lnTo>
                    <a:close/>
                    <a:moveTo>
                      <a:pt x="1604" y="2893"/>
                    </a:moveTo>
                    <a:lnTo>
                      <a:pt x="1653" y="2928"/>
                    </a:lnTo>
                    <a:lnTo>
                      <a:pt x="1419" y="3242"/>
                    </a:lnTo>
                    <a:lnTo>
                      <a:pt x="1376" y="3253"/>
                    </a:lnTo>
                    <a:lnTo>
                      <a:pt x="1332" y="3260"/>
                    </a:lnTo>
                    <a:lnTo>
                      <a:pt x="1604" y="2893"/>
                    </a:lnTo>
                    <a:close/>
                    <a:moveTo>
                      <a:pt x="3079" y="2826"/>
                    </a:moveTo>
                    <a:lnTo>
                      <a:pt x="2695" y="3347"/>
                    </a:lnTo>
                    <a:lnTo>
                      <a:pt x="2683" y="3343"/>
                    </a:lnTo>
                    <a:lnTo>
                      <a:pt x="2668" y="3347"/>
                    </a:lnTo>
                    <a:lnTo>
                      <a:pt x="2650" y="3358"/>
                    </a:lnTo>
                    <a:lnTo>
                      <a:pt x="2628" y="3374"/>
                    </a:lnTo>
                    <a:lnTo>
                      <a:pt x="2600" y="3396"/>
                    </a:lnTo>
                    <a:lnTo>
                      <a:pt x="2563" y="3423"/>
                    </a:lnTo>
                    <a:lnTo>
                      <a:pt x="2914" y="2949"/>
                    </a:lnTo>
                    <a:lnTo>
                      <a:pt x="2972" y="2913"/>
                    </a:lnTo>
                    <a:lnTo>
                      <a:pt x="3027" y="2872"/>
                    </a:lnTo>
                    <a:lnTo>
                      <a:pt x="3079" y="2826"/>
                    </a:lnTo>
                    <a:close/>
                    <a:moveTo>
                      <a:pt x="1522" y="2825"/>
                    </a:moveTo>
                    <a:lnTo>
                      <a:pt x="1542" y="2845"/>
                    </a:lnTo>
                    <a:lnTo>
                      <a:pt x="1566" y="2864"/>
                    </a:lnTo>
                    <a:lnTo>
                      <a:pt x="1263" y="3269"/>
                    </a:lnTo>
                    <a:lnTo>
                      <a:pt x="1258" y="3269"/>
                    </a:lnTo>
                    <a:lnTo>
                      <a:pt x="1222" y="3273"/>
                    </a:lnTo>
                    <a:lnTo>
                      <a:pt x="1189" y="3273"/>
                    </a:lnTo>
                    <a:lnTo>
                      <a:pt x="1403" y="2984"/>
                    </a:lnTo>
                    <a:lnTo>
                      <a:pt x="1439" y="2939"/>
                    </a:lnTo>
                    <a:lnTo>
                      <a:pt x="1522" y="2825"/>
                    </a:lnTo>
                    <a:close/>
                    <a:moveTo>
                      <a:pt x="3735" y="2758"/>
                    </a:moveTo>
                    <a:lnTo>
                      <a:pt x="3735" y="2765"/>
                    </a:lnTo>
                    <a:lnTo>
                      <a:pt x="3735" y="2772"/>
                    </a:lnTo>
                    <a:lnTo>
                      <a:pt x="3736" y="2779"/>
                    </a:lnTo>
                    <a:lnTo>
                      <a:pt x="3740" y="2810"/>
                    </a:lnTo>
                    <a:lnTo>
                      <a:pt x="3745" y="2841"/>
                    </a:lnTo>
                    <a:lnTo>
                      <a:pt x="3548" y="3107"/>
                    </a:lnTo>
                    <a:lnTo>
                      <a:pt x="3512" y="3058"/>
                    </a:lnTo>
                    <a:lnTo>
                      <a:pt x="3735" y="2758"/>
                    </a:lnTo>
                    <a:close/>
                    <a:moveTo>
                      <a:pt x="1443" y="2747"/>
                    </a:moveTo>
                    <a:lnTo>
                      <a:pt x="1464" y="2769"/>
                    </a:lnTo>
                    <a:lnTo>
                      <a:pt x="1484" y="2792"/>
                    </a:lnTo>
                    <a:lnTo>
                      <a:pt x="1392" y="2917"/>
                    </a:lnTo>
                    <a:lnTo>
                      <a:pt x="1365" y="2906"/>
                    </a:lnTo>
                    <a:lnTo>
                      <a:pt x="1332" y="2897"/>
                    </a:lnTo>
                    <a:lnTo>
                      <a:pt x="1443" y="2747"/>
                    </a:lnTo>
                    <a:close/>
                    <a:moveTo>
                      <a:pt x="1372" y="2660"/>
                    </a:moveTo>
                    <a:lnTo>
                      <a:pt x="1390" y="2685"/>
                    </a:lnTo>
                    <a:lnTo>
                      <a:pt x="1410" y="2709"/>
                    </a:lnTo>
                    <a:lnTo>
                      <a:pt x="1280" y="2884"/>
                    </a:lnTo>
                    <a:lnTo>
                      <a:pt x="1276" y="2882"/>
                    </a:lnTo>
                    <a:lnTo>
                      <a:pt x="1273" y="2881"/>
                    </a:lnTo>
                    <a:lnTo>
                      <a:pt x="1269" y="2881"/>
                    </a:lnTo>
                    <a:lnTo>
                      <a:pt x="1215" y="2872"/>
                    </a:lnTo>
                    <a:lnTo>
                      <a:pt x="1372" y="2660"/>
                    </a:lnTo>
                    <a:close/>
                    <a:moveTo>
                      <a:pt x="3706" y="2613"/>
                    </a:moveTo>
                    <a:lnTo>
                      <a:pt x="3713" y="2649"/>
                    </a:lnTo>
                    <a:lnTo>
                      <a:pt x="3722" y="2689"/>
                    </a:lnTo>
                    <a:lnTo>
                      <a:pt x="3479" y="3016"/>
                    </a:lnTo>
                    <a:lnTo>
                      <a:pt x="3459" y="2995"/>
                    </a:lnTo>
                    <a:lnTo>
                      <a:pt x="3438" y="2973"/>
                    </a:lnTo>
                    <a:lnTo>
                      <a:pt x="3706" y="2613"/>
                    </a:lnTo>
                    <a:close/>
                    <a:moveTo>
                      <a:pt x="425" y="2577"/>
                    </a:moveTo>
                    <a:lnTo>
                      <a:pt x="268" y="2789"/>
                    </a:lnTo>
                    <a:lnTo>
                      <a:pt x="219" y="2756"/>
                    </a:lnTo>
                    <a:lnTo>
                      <a:pt x="351" y="2581"/>
                    </a:lnTo>
                    <a:lnTo>
                      <a:pt x="389" y="2579"/>
                    </a:lnTo>
                    <a:lnTo>
                      <a:pt x="425" y="2577"/>
                    </a:lnTo>
                    <a:close/>
                    <a:moveTo>
                      <a:pt x="1309" y="2564"/>
                    </a:moveTo>
                    <a:lnTo>
                      <a:pt x="1325" y="2592"/>
                    </a:lnTo>
                    <a:lnTo>
                      <a:pt x="1343" y="2617"/>
                    </a:lnTo>
                    <a:lnTo>
                      <a:pt x="1157" y="2868"/>
                    </a:lnTo>
                    <a:lnTo>
                      <a:pt x="1122" y="2866"/>
                    </a:lnTo>
                    <a:lnTo>
                      <a:pt x="1086" y="2864"/>
                    </a:lnTo>
                    <a:lnTo>
                      <a:pt x="1309" y="2564"/>
                    </a:lnTo>
                    <a:close/>
                    <a:moveTo>
                      <a:pt x="228" y="2564"/>
                    </a:moveTo>
                    <a:lnTo>
                      <a:pt x="261" y="2570"/>
                    </a:lnTo>
                    <a:lnTo>
                      <a:pt x="293" y="2577"/>
                    </a:lnTo>
                    <a:lnTo>
                      <a:pt x="183" y="2723"/>
                    </a:lnTo>
                    <a:lnTo>
                      <a:pt x="161" y="2702"/>
                    </a:lnTo>
                    <a:lnTo>
                      <a:pt x="141" y="2680"/>
                    </a:lnTo>
                    <a:lnTo>
                      <a:pt x="228" y="2564"/>
                    </a:lnTo>
                    <a:close/>
                    <a:moveTo>
                      <a:pt x="594" y="2534"/>
                    </a:moveTo>
                    <a:lnTo>
                      <a:pt x="369" y="2836"/>
                    </a:lnTo>
                    <a:lnTo>
                      <a:pt x="340" y="2826"/>
                    </a:lnTo>
                    <a:lnTo>
                      <a:pt x="313" y="2814"/>
                    </a:lnTo>
                    <a:lnTo>
                      <a:pt x="498" y="2564"/>
                    </a:lnTo>
                    <a:lnTo>
                      <a:pt x="550" y="2548"/>
                    </a:lnTo>
                    <a:lnTo>
                      <a:pt x="594" y="2534"/>
                    </a:lnTo>
                    <a:close/>
                    <a:moveTo>
                      <a:pt x="118" y="2528"/>
                    </a:moveTo>
                    <a:lnTo>
                      <a:pt x="147" y="2539"/>
                    </a:lnTo>
                    <a:lnTo>
                      <a:pt x="174" y="2548"/>
                    </a:lnTo>
                    <a:lnTo>
                      <a:pt x="109" y="2642"/>
                    </a:lnTo>
                    <a:lnTo>
                      <a:pt x="89" y="2617"/>
                    </a:lnTo>
                    <a:lnTo>
                      <a:pt x="72" y="2592"/>
                    </a:lnTo>
                    <a:lnTo>
                      <a:pt x="118" y="2528"/>
                    </a:lnTo>
                    <a:close/>
                    <a:moveTo>
                      <a:pt x="3657" y="2496"/>
                    </a:moveTo>
                    <a:lnTo>
                      <a:pt x="3671" y="2525"/>
                    </a:lnTo>
                    <a:lnTo>
                      <a:pt x="3686" y="2557"/>
                    </a:lnTo>
                    <a:lnTo>
                      <a:pt x="3400" y="2944"/>
                    </a:lnTo>
                    <a:lnTo>
                      <a:pt x="3376" y="2931"/>
                    </a:lnTo>
                    <a:lnTo>
                      <a:pt x="3356" y="2926"/>
                    </a:lnTo>
                    <a:lnTo>
                      <a:pt x="3340" y="2922"/>
                    </a:lnTo>
                    <a:lnTo>
                      <a:pt x="3657" y="2496"/>
                    </a:lnTo>
                    <a:close/>
                    <a:moveTo>
                      <a:pt x="0" y="2469"/>
                    </a:moveTo>
                    <a:lnTo>
                      <a:pt x="2" y="2469"/>
                    </a:lnTo>
                    <a:lnTo>
                      <a:pt x="4" y="2470"/>
                    </a:lnTo>
                    <a:lnTo>
                      <a:pt x="7" y="2472"/>
                    </a:lnTo>
                    <a:lnTo>
                      <a:pt x="13" y="2476"/>
                    </a:lnTo>
                    <a:lnTo>
                      <a:pt x="18" y="2479"/>
                    </a:lnTo>
                    <a:lnTo>
                      <a:pt x="32" y="2487"/>
                    </a:lnTo>
                    <a:lnTo>
                      <a:pt x="51" y="2496"/>
                    </a:lnTo>
                    <a:lnTo>
                      <a:pt x="72" y="2507"/>
                    </a:lnTo>
                    <a:lnTo>
                      <a:pt x="42" y="2548"/>
                    </a:lnTo>
                    <a:lnTo>
                      <a:pt x="29" y="2525"/>
                    </a:lnTo>
                    <a:lnTo>
                      <a:pt x="18" y="2507"/>
                    </a:lnTo>
                    <a:lnTo>
                      <a:pt x="11" y="2490"/>
                    </a:lnTo>
                    <a:lnTo>
                      <a:pt x="7" y="2483"/>
                    </a:lnTo>
                    <a:lnTo>
                      <a:pt x="4" y="2478"/>
                    </a:lnTo>
                    <a:lnTo>
                      <a:pt x="2" y="2472"/>
                    </a:lnTo>
                    <a:lnTo>
                      <a:pt x="0" y="2470"/>
                    </a:lnTo>
                    <a:lnTo>
                      <a:pt x="0" y="2469"/>
                    </a:lnTo>
                    <a:close/>
                    <a:moveTo>
                      <a:pt x="3821" y="2458"/>
                    </a:moveTo>
                    <a:lnTo>
                      <a:pt x="3831" y="2479"/>
                    </a:lnTo>
                    <a:lnTo>
                      <a:pt x="3840" y="2503"/>
                    </a:lnTo>
                    <a:lnTo>
                      <a:pt x="3847" y="2521"/>
                    </a:lnTo>
                    <a:lnTo>
                      <a:pt x="3850" y="2530"/>
                    </a:lnTo>
                    <a:lnTo>
                      <a:pt x="3854" y="2535"/>
                    </a:lnTo>
                    <a:lnTo>
                      <a:pt x="3856" y="2541"/>
                    </a:lnTo>
                    <a:lnTo>
                      <a:pt x="3858" y="2545"/>
                    </a:lnTo>
                    <a:lnTo>
                      <a:pt x="3858" y="2545"/>
                    </a:lnTo>
                    <a:lnTo>
                      <a:pt x="3856" y="2545"/>
                    </a:lnTo>
                    <a:lnTo>
                      <a:pt x="3854" y="2545"/>
                    </a:lnTo>
                    <a:lnTo>
                      <a:pt x="3849" y="2543"/>
                    </a:lnTo>
                    <a:lnTo>
                      <a:pt x="3841" y="2541"/>
                    </a:lnTo>
                    <a:lnTo>
                      <a:pt x="3832" y="2539"/>
                    </a:lnTo>
                    <a:lnTo>
                      <a:pt x="3809" y="2528"/>
                    </a:lnTo>
                    <a:lnTo>
                      <a:pt x="3778" y="2514"/>
                    </a:lnTo>
                    <a:lnTo>
                      <a:pt x="3821" y="2458"/>
                    </a:lnTo>
                    <a:close/>
                    <a:moveTo>
                      <a:pt x="1254" y="2458"/>
                    </a:moveTo>
                    <a:lnTo>
                      <a:pt x="1267" y="2487"/>
                    </a:lnTo>
                    <a:lnTo>
                      <a:pt x="1282" y="2516"/>
                    </a:lnTo>
                    <a:lnTo>
                      <a:pt x="1025" y="2864"/>
                    </a:lnTo>
                    <a:lnTo>
                      <a:pt x="952" y="2864"/>
                    </a:lnTo>
                    <a:lnTo>
                      <a:pt x="1254" y="2458"/>
                    </a:lnTo>
                    <a:close/>
                    <a:moveTo>
                      <a:pt x="802" y="2434"/>
                    </a:moveTo>
                    <a:lnTo>
                      <a:pt x="489" y="2857"/>
                    </a:lnTo>
                    <a:lnTo>
                      <a:pt x="481" y="2855"/>
                    </a:lnTo>
                    <a:lnTo>
                      <a:pt x="472" y="2855"/>
                    </a:lnTo>
                    <a:lnTo>
                      <a:pt x="463" y="2855"/>
                    </a:lnTo>
                    <a:lnTo>
                      <a:pt x="420" y="2850"/>
                    </a:lnTo>
                    <a:lnTo>
                      <a:pt x="699" y="2474"/>
                    </a:lnTo>
                    <a:lnTo>
                      <a:pt x="720" y="2461"/>
                    </a:lnTo>
                    <a:lnTo>
                      <a:pt x="744" y="2451"/>
                    </a:lnTo>
                    <a:lnTo>
                      <a:pt x="769" y="2442"/>
                    </a:lnTo>
                    <a:lnTo>
                      <a:pt x="802" y="2434"/>
                    </a:lnTo>
                    <a:close/>
                    <a:moveTo>
                      <a:pt x="867" y="2429"/>
                    </a:moveTo>
                    <a:lnTo>
                      <a:pt x="905" y="2432"/>
                    </a:lnTo>
                    <a:lnTo>
                      <a:pt x="936" y="2438"/>
                    </a:lnTo>
                    <a:lnTo>
                      <a:pt x="619" y="2864"/>
                    </a:lnTo>
                    <a:lnTo>
                      <a:pt x="583" y="2863"/>
                    </a:lnTo>
                    <a:lnTo>
                      <a:pt x="548" y="2859"/>
                    </a:lnTo>
                    <a:lnTo>
                      <a:pt x="867" y="2429"/>
                    </a:lnTo>
                    <a:close/>
                    <a:moveTo>
                      <a:pt x="4573" y="2353"/>
                    </a:moveTo>
                    <a:lnTo>
                      <a:pt x="4589" y="2387"/>
                    </a:lnTo>
                    <a:lnTo>
                      <a:pt x="4600" y="2418"/>
                    </a:lnTo>
                    <a:lnTo>
                      <a:pt x="4605" y="2445"/>
                    </a:lnTo>
                    <a:lnTo>
                      <a:pt x="4609" y="2465"/>
                    </a:lnTo>
                    <a:lnTo>
                      <a:pt x="4611" y="2479"/>
                    </a:lnTo>
                    <a:lnTo>
                      <a:pt x="4611" y="2485"/>
                    </a:lnTo>
                    <a:lnTo>
                      <a:pt x="4611" y="2485"/>
                    </a:lnTo>
                    <a:lnTo>
                      <a:pt x="4609" y="2483"/>
                    </a:lnTo>
                    <a:lnTo>
                      <a:pt x="4605" y="2481"/>
                    </a:lnTo>
                    <a:lnTo>
                      <a:pt x="4598" y="2476"/>
                    </a:lnTo>
                    <a:lnTo>
                      <a:pt x="4587" y="2469"/>
                    </a:lnTo>
                    <a:lnTo>
                      <a:pt x="4571" y="2458"/>
                    </a:lnTo>
                    <a:lnTo>
                      <a:pt x="4551" y="244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2" y="2422"/>
                    </a:lnTo>
                    <a:lnTo>
                      <a:pt x="4573" y="2353"/>
                    </a:lnTo>
                    <a:close/>
                    <a:moveTo>
                      <a:pt x="3774" y="2339"/>
                    </a:moveTo>
                    <a:lnTo>
                      <a:pt x="3782" y="2358"/>
                    </a:lnTo>
                    <a:lnTo>
                      <a:pt x="3789" y="2378"/>
                    </a:lnTo>
                    <a:lnTo>
                      <a:pt x="3791" y="2385"/>
                    </a:lnTo>
                    <a:lnTo>
                      <a:pt x="3794" y="2393"/>
                    </a:lnTo>
                    <a:lnTo>
                      <a:pt x="3798" y="2402"/>
                    </a:lnTo>
                    <a:lnTo>
                      <a:pt x="3738" y="2487"/>
                    </a:lnTo>
                    <a:lnTo>
                      <a:pt x="3716" y="2474"/>
                    </a:lnTo>
                    <a:lnTo>
                      <a:pt x="3697" y="2467"/>
                    </a:lnTo>
                    <a:lnTo>
                      <a:pt x="3680" y="2463"/>
                    </a:lnTo>
                    <a:lnTo>
                      <a:pt x="3774" y="2339"/>
                    </a:lnTo>
                    <a:close/>
                    <a:moveTo>
                      <a:pt x="1207" y="2333"/>
                    </a:moveTo>
                    <a:lnTo>
                      <a:pt x="1231" y="2402"/>
                    </a:lnTo>
                    <a:lnTo>
                      <a:pt x="889" y="2864"/>
                    </a:lnTo>
                    <a:lnTo>
                      <a:pt x="853" y="2864"/>
                    </a:lnTo>
                    <a:lnTo>
                      <a:pt x="816" y="2866"/>
                    </a:lnTo>
                    <a:lnTo>
                      <a:pt x="1207" y="2333"/>
                    </a:lnTo>
                    <a:close/>
                    <a:moveTo>
                      <a:pt x="4502" y="2266"/>
                    </a:moveTo>
                    <a:lnTo>
                      <a:pt x="4506" y="2268"/>
                    </a:lnTo>
                    <a:lnTo>
                      <a:pt x="4508" y="2270"/>
                    </a:lnTo>
                    <a:lnTo>
                      <a:pt x="4511" y="2272"/>
                    </a:lnTo>
                    <a:lnTo>
                      <a:pt x="4529" y="2290"/>
                    </a:lnTo>
                    <a:lnTo>
                      <a:pt x="4546" y="2310"/>
                    </a:lnTo>
                    <a:lnTo>
                      <a:pt x="4480" y="2396"/>
                    </a:lnTo>
                    <a:lnTo>
                      <a:pt x="4450" y="2385"/>
                    </a:lnTo>
                    <a:lnTo>
                      <a:pt x="4419" y="2380"/>
                    </a:lnTo>
                    <a:lnTo>
                      <a:pt x="4502" y="2266"/>
                    </a:lnTo>
                    <a:close/>
                    <a:moveTo>
                      <a:pt x="4417" y="2201"/>
                    </a:moveTo>
                    <a:lnTo>
                      <a:pt x="4442" y="2217"/>
                    </a:lnTo>
                    <a:lnTo>
                      <a:pt x="4466" y="2234"/>
                    </a:lnTo>
                    <a:lnTo>
                      <a:pt x="4359" y="2378"/>
                    </a:lnTo>
                    <a:lnTo>
                      <a:pt x="4299" y="2378"/>
                    </a:lnTo>
                    <a:lnTo>
                      <a:pt x="4296" y="2378"/>
                    </a:lnTo>
                    <a:lnTo>
                      <a:pt x="4290" y="2378"/>
                    </a:lnTo>
                    <a:lnTo>
                      <a:pt x="4285" y="2376"/>
                    </a:lnTo>
                    <a:lnTo>
                      <a:pt x="4417" y="2201"/>
                    </a:lnTo>
                    <a:close/>
                    <a:moveTo>
                      <a:pt x="1175" y="2198"/>
                    </a:moveTo>
                    <a:lnTo>
                      <a:pt x="1191" y="2273"/>
                    </a:lnTo>
                    <a:lnTo>
                      <a:pt x="753" y="2866"/>
                    </a:lnTo>
                    <a:lnTo>
                      <a:pt x="717" y="2866"/>
                    </a:lnTo>
                    <a:lnTo>
                      <a:pt x="681" y="2864"/>
                    </a:lnTo>
                    <a:lnTo>
                      <a:pt x="1175" y="2198"/>
                    </a:lnTo>
                    <a:close/>
                    <a:moveTo>
                      <a:pt x="4323" y="2143"/>
                    </a:moveTo>
                    <a:lnTo>
                      <a:pt x="4350" y="2158"/>
                    </a:lnTo>
                    <a:lnTo>
                      <a:pt x="4374" y="2174"/>
                    </a:lnTo>
                    <a:lnTo>
                      <a:pt x="4227" y="2375"/>
                    </a:lnTo>
                    <a:lnTo>
                      <a:pt x="4193" y="2373"/>
                    </a:lnTo>
                    <a:lnTo>
                      <a:pt x="4158" y="2369"/>
                    </a:lnTo>
                    <a:lnTo>
                      <a:pt x="4323" y="2143"/>
                    </a:lnTo>
                    <a:close/>
                    <a:moveTo>
                      <a:pt x="4229" y="2089"/>
                    </a:moveTo>
                    <a:lnTo>
                      <a:pt x="4256" y="2104"/>
                    </a:lnTo>
                    <a:lnTo>
                      <a:pt x="4281" y="2120"/>
                    </a:lnTo>
                    <a:lnTo>
                      <a:pt x="4098" y="2364"/>
                    </a:lnTo>
                    <a:lnTo>
                      <a:pt x="4031" y="2355"/>
                    </a:lnTo>
                    <a:lnTo>
                      <a:pt x="4229" y="2089"/>
                    </a:lnTo>
                    <a:close/>
                    <a:moveTo>
                      <a:pt x="871" y="2060"/>
                    </a:moveTo>
                    <a:lnTo>
                      <a:pt x="892" y="2085"/>
                    </a:lnTo>
                    <a:lnTo>
                      <a:pt x="907" y="2111"/>
                    </a:lnTo>
                    <a:lnTo>
                      <a:pt x="771" y="2295"/>
                    </a:lnTo>
                    <a:lnTo>
                      <a:pt x="740" y="2284"/>
                    </a:lnTo>
                    <a:lnTo>
                      <a:pt x="710" y="2277"/>
                    </a:lnTo>
                    <a:lnTo>
                      <a:pt x="871" y="2060"/>
                    </a:lnTo>
                    <a:close/>
                    <a:moveTo>
                      <a:pt x="4131" y="2038"/>
                    </a:moveTo>
                    <a:lnTo>
                      <a:pt x="4158" y="2053"/>
                    </a:lnTo>
                    <a:lnTo>
                      <a:pt x="4184" y="2066"/>
                    </a:lnTo>
                    <a:lnTo>
                      <a:pt x="3977" y="2346"/>
                    </a:lnTo>
                    <a:lnTo>
                      <a:pt x="3948" y="2339"/>
                    </a:lnTo>
                    <a:lnTo>
                      <a:pt x="3917" y="2329"/>
                    </a:lnTo>
                    <a:lnTo>
                      <a:pt x="4131" y="2038"/>
                    </a:lnTo>
                    <a:close/>
                    <a:moveTo>
                      <a:pt x="328" y="2038"/>
                    </a:moveTo>
                    <a:lnTo>
                      <a:pt x="328" y="2038"/>
                    </a:lnTo>
                    <a:lnTo>
                      <a:pt x="328" y="2038"/>
                    </a:lnTo>
                    <a:lnTo>
                      <a:pt x="329" y="2038"/>
                    </a:lnTo>
                    <a:lnTo>
                      <a:pt x="331" y="2040"/>
                    </a:lnTo>
                    <a:lnTo>
                      <a:pt x="335" y="2042"/>
                    </a:lnTo>
                    <a:lnTo>
                      <a:pt x="342" y="2044"/>
                    </a:lnTo>
                    <a:lnTo>
                      <a:pt x="355" y="2051"/>
                    </a:lnTo>
                    <a:lnTo>
                      <a:pt x="375" y="2058"/>
                    </a:lnTo>
                    <a:lnTo>
                      <a:pt x="380" y="2060"/>
                    </a:lnTo>
                    <a:lnTo>
                      <a:pt x="387" y="2064"/>
                    </a:lnTo>
                    <a:lnTo>
                      <a:pt x="393" y="2066"/>
                    </a:lnTo>
                    <a:lnTo>
                      <a:pt x="398" y="2066"/>
                    </a:lnTo>
                    <a:lnTo>
                      <a:pt x="369" y="2105"/>
                    </a:lnTo>
                    <a:lnTo>
                      <a:pt x="355" y="2085"/>
                    </a:lnTo>
                    <a:lnTo>
                      <a:pt x="344" y="2067"/>
                    </a:lnTo>
                    <a:lnTo>
                      <a:pt x="335" y="2053"/>
                    </a:lnTo>
                    <a:lnTo>
                      <a:pt x="331" y="2048"/>
                    </a:lnTo>
                    <a:lnTo>
                      <a:pt x="329" y="2042"/>
                    </a:lnTo>
                    <a:lnTo>
                      <a:pt x="328" y="2040"/>
                    </a:lnTo>
                    <a:lnTo>
                      <a:pt x="328" y="2038"/>
                    </a:lnTo>
                    <a:close/>
                    <a:moveTo>
                      <a:pt x="1162" y="2033"/>
                    </a:moveTo>
                    <a:lnTo>
                      <a:pt x="1164" y="2078"/>
                    </a:lnTo>
                    <a:lnTo>
                      <a:pt x="1168" y="2125"/>
                    </a:lnTo>
                    <a:lnTo>
                      <a:pt x="949" y="2418"/>
                    </a:lnTo>
                    <a:lnTo>
                      <a:pt x="938" y="2407"/>
                    </a:lnTo>
                    <a:lnTo>
                      <a:pt x="925" y="2393"/>
                    </a:lnTo>
                    <a:lnTo>
                      <a:pt x="907" y="2375"/>
                    </a:lnTo>
                    <a:lnTo>
                      <a:pt x="1162" y="2033"/>
                    </a:lnTo>
                    <a:close/>
                    <a:moveTo>
                      <a:pt x="563" y="2029"/>
                    </a:moveTo>
                    <a:lnTo>
                      <a:pt x="445" y="2187"/>
                    </a:lnTo>
                    <a:lnTo>
                      <a:pt x="402" y="2147"/>
                    </a:lnTo>
                    <a:lnTo>
                      <a:pt x="467" y="2058"/>
                    </a:lnTo>
                    <a:lnTo>
                      <a:pt x="489" y="2051"/>
                    </a:lnTo>
                    <a:lnTo>
                      <a:pt x="512" y="2044"/>
                    </a:lnTo>
                    <a:lnTo>
                      <a:pt x="541" y="2033"/>
                    </a:lnTo>
                    <a:lnTo>
                      <a:pt x="548" y="2031"/>
                    </a:lnTo>
                    <a:lnTo>
                      <a:pt x="556" y="2029"/>
                    </a:lnTo>
                    <a:lnTo>
                      <a:pt x="563" y="2029"/>
                    </a:lnTo>
                    <a:close/>
                    <a:moveTo>
                      <a:pt x="766" y="2022"/>
                    </a:moveTo>
                    <a:lnTo>
                      <a:pt x="800" y="2026"/>
                    </a:lnTo>
                    <a:lnTo>
                      <a:pt x="827" y="2035"/>
                    </a:lnTo>
                    <a:lnTo>
                      <a:pt x="657" y="2263"/>
                    </a:lnTo>
                    <a:lnTo>
                      <a:pt x="626" y="2257"/>
                    </a:lnTo>
                    <a:lnTo>
                      <a:pt x="595" y="2250"/>
                    </a:lnTo>
                    <a:lnTo>
                      <a:pt x="766" y="2022"/>
                    </a:lnTo>
                    <a:close/>
                    <a:moveTo>
                      <a:pt x="706" y="2015"/>
                    </a:moveTo>
                    <a:lnTo>
                      <a:pt x="541" y="2239"/>
                    </a:lnTo>
                    <a:lnTo>
                      <a:pt x="541" y="2237"/>
                    </a:lnTo>
                    <a:lnTo>
                      <a:pt x="539" y="2235"/>
                    </a:lnTo>
                    <a:lnTo>
                      <a:pt x="538" y="2235"/>
                    </a:lnTo>
                    <a:lnTo>
                      <a:pt x="510" y="2228"/>
                    </a:lnTo>
                    <a:lnTo>
                      <a:pt x="485" y="2214"/>
                    </a:lnTo>
                    <a:lnTo>
                      <a:pt x="634" y="2017"/>
                    </a:lnTo>
                    <a:lnTo>
                      <a:pt x="670" y="2015"/>
                    </a:lnTo>
                    <a:lnTo>
                      <a:pt x="706" y="2015"/>
                    </a:lnTo>
                    <a:close/>
                    <a:moveTo>
                      <a:pt x="4037" y="1984"/>
                    </a:moveTo>
                    <a:lnTo>
                      <a:pt x="4060" y="2001"/>
                    </a:lnTo>
                    <a:lnTo>
                      <a:pt x="4088" y="2015"/>
                    </a:lnTo>
                    <a:lnTo>
                      <a:pt x="3865" y="2311"/>
                    </a:lnTo>
                    <a:lnTo>
                      <a:pt x="3836" y="2302"/>
                    </a:lnTo>
                    <a:lnTo>
                      <a:pt x="3809" y="2292"/>
                    </a:lnTo>
                    <a:lnTo>
                      <a:pt x="4037" y="1984"/>
                    </a:lnTo>
                    <a:close/>
                    <a:moveTo>
                      <a:pt x="2321" y="1917"/>
                    </a:moveTo>
                    <a:lnTo>
                      <a:pt x="2330" y="1986"/>
                    </a:lnTo>
                    <a:lnTo>
                      <a:pt x="2342" y="2066"/>
                    </a:lnTo>
                    <a:lnTo>
                      <a:pt x="2355" y="2154"/>
                    </a:lnTo>
                    <a:lnTo>
                      <a:pt x="2368" y="2248"/>
                    </a:lnTo>
                    <a:lnTo>
                      <a:pt x="2382" y="2348"/>
                    </a:lnTo>
                    <a:lnTo>
                      <a:pt x="2399" y="2449"/>
                    </a:lnTo>
                    <a:lnTo>
                      <a:pt x="2413" y="2552"/>
                    </a:lnTo>
                    <a:lnTo>
                      <a:pt x="2428" y="2655"/>
                    </a:lnTo>
                    <a:lnTo>
                      <a:pt x="2442" y="2756"/>
                    </a:lnTo>
                    <a:lnTo>
                      <a:pt x="2456" y="2852"/>
                    </a:lnTo>
                    <a:lnTo>
                      <a:pt x="2471" y="2942"/>
                    </a:lnTo>
                    <a:lnTo>
                      <a:pt x="2482" y="3023"/>
                    </a:lnTo>
                    <a:lnTo>
                      <a:pt x="2402" y="3034"/>
                    </a:lnTo>
                    <a:lnTo>
                      <a:pt x="2323" y="3038"/>
                    </a:lnTo>
                    <a:lnTo>
                      <a:pt x="2234" y="3032"/>
                    </a:lnTo>
                    <a:lnTo>
                      <a:pt x="2149" y="3022"/>
                    </a:lnTo>
                    <a:lnTo>
                      <a:pt x="2163" y="2931"/>
                    </a:lnTo>
                    <a:lnTo>
                      <a:pt x="2178" y="2836"/>
                    </a:lnTo>
                    <a:lnTo>
                      <a:pt x="2194" y="2736"/>
                    </a:lnTo>
                    <a:lnTo>
                      <a:pt x="2210" y="2633"/>
                    </a:lnTo>
                    <a:lnTo>
                      <a:pt x="2225" y="2530"/>
                    </a:lnTo>
                    <a:lnTo>
                      <a:pt x="2241" y="2427"/>
                    </a:lnTo>
                    <a:lnTo>
                      <a:pt x="2257" y="2328"/>
                    </a:lnTo>
                    <a:lnTo>
                      <a:pt x="2272" y="2232"/>
                    </a:lnTo>
                    <a:lnTo>
                      <a:pt x="2286" y="2142"/>
                    </a:lnTo>
                    <a:lnTo>
                      <a:pt x="2299" y="2057"/>
                    </a:lnTo>
                    <a:lnTo>
                      <a:pt x="2310" y="1982"/>
                    </a:lnTo>
                    <a:lnTo>
                      <a:pt x="2321" y="1917"/>
                    </a:lnTo>
                    <a:close/>
                    <a:moveTo>
                      <a:pt x="3952" y="1914"/>
                    </a:moveTo>
                    <a:lnTo>
                      <a:pt x="3997" y="1954"/>
                    </a:lnTo>
                    <a:lnTo>
                      <a:pt x="3760" y="2273"/>
                    </a:lnTo>
                    <a:lnTo>
                      <a:pt x="3758" y="2273"/>
                    </a:lnTo>
                    <a:lnTo>
                      <a:pt x="3758" y="2272"/>
                    </a:lnTo>
                    <a:lnTo>
                      <a:pt x="3758" y="2272"/>
                    </a:lnTo>
                    <a:lnTo>
                      <a:pt x="3758" y="2275"/>
                    </a:lnTo>
                    <a:lnTo>
                      <a:pt x="3134" y="3119"/>
                    </a:lnTo>
                    <a:lnTo>
                      <a:pt x="3130" y="3117"/>
                    </a:lnTo>
                    <a:lnTo>
                      <a:pt x="3128" y="3116"/>
                    </a:lnTo>
                    <a:lnTo>
                      <a:pt x="3126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6" y="3116"/>
                    </a:lnTo>
                    <a:lnTo>
                      <a:pt x="3126" y="3119"/>
                    </a:lnTo>
                    <a:lnTo>
                      <a:pt x="3126" y="3125"/>
                    </a:lnTo>
                    <a:lnTo>
                      <a:pt x="2610" y="3826"/>
                    </a:lnTo>
                    <a:lnTo>
                      <a:pt x="2610" y="3768"/>
                    </a:lnTo>
                    <a:lnTo>
                      <a:pt x="2618" y="3714"/>
                    </a:lnTo>
                    <a:lnTo>
                      <a:pt x="3952" y="1914"/>
                    </a:lnTo>
                    <a:close/>
                    <a:moveTo>
                      <a:pt x="2241" y="1912"/>
                    </a:moveTo>
                    <a:lnTo>
                      <a:pt x="2230" y="1979"/>
                    </a:lnTo>
                    <a:lnTo>
                      <a:pt x="2219" y="2053"/>
                    </a:lnTo>
                    <a:lnTo>
                      <a:pt x="2205" y="2136"/>
                    </a:lnTo>
                    <a:lnTo>
                      <a:pt x="2192" y="2226"/>
                    </a:lnTo>
                    <a:lnTo>
                      <a:pt x="2178" y="2320"/>
                    </a:lnTo>
                    <a:lnTo>
                      <a:pt x="2161" y="2420"/>
                    </a:lnTo>
                    <a:lnTo>
                      <a:pt x="2147" y="2521"/>
                    </a:lnTo>
                    <a:lnTo>
                      <a:pt x="2131" y="2622"/>
                    </a:lnTo>
                    <a:lnTo>
                      <a:pt x="2114" y="2723"/>
                    </a:lnTo>
                    <a:lnTo>
                      <a:pt x="2100" y="2821"/>
                    </a:lnTo>
                    <a:lnTo>
                      <a:pt x="2085" y="2917"/>
                    </a:lnTo>
                    <a:lnTo>
                      <a:pt x="2071" y="3007"/>
                    </a:lnTo>
                    <a:lnTo>
                      <a:pt x="1993" y="2986"/>
                    </a:lnTo>
                    <a:lnTo>
                      <a:pt x="1919" y="2958"/>
                    </a:lnTo>
                    <a:lnTo>
                      <a:pt x="1846" y="2926"/>
                    </a:lnTo>
                    <a:lnTo>
                      <a:pt x="1778" y="2888"/>
                    </a:lnTo>
                    <a:lnTo>
                      <a:pt x="1810" y="2821"/>
                    </a:lnTo>
                    <a:lnTo>
                      <a:pt x="1845" y="2747"/>
                    </a:lnTo>
                    <a:lnTo>
                      <a:pt x="1881" y="2669"/>
                    </a:lnTo>
                    <a:lnTo>
                      <a:pt x="1919" y="2590"/>
                    </a:lnTo>
                    <a:lnTo>
                      <a:pt x="1959" y="2507"/>
                    </a:lnTo>
                    <a:lnTo>
                      <a:pt x="1998" y="2423"/>
                    </a:lnTo>
                    <a:lnTo>
                      <a:pt x="2038" y="2340"/>
                    </a:lnTo>
                    <a:lnTo>
                      <a:pt x="2076" y="2259"/>
                    </a:lnTo>
                    <a:lnTo>
                      <a:pt x="2114" y="2179"/>
                    </a:lnTo>
                    <a:lnTo>
                      <a:pt x="2149" y="2104"/>
                    </a:lnTo>
                    <a:lnTo>
                      <a:pt x="2183" y="2035"/>
                    </a:lnTo>
                    <a:lnTo>
                      <a:pt x="2214" y="1970"/>
                    </a:lnTo>
                    <a:lnTo>
                      <a:pt x="2241" y="1912"/>
                    </a:lnTo>
                    <a:close/>
                    <a:moveTo>
                      <a:pt x="2400" y="1907"/>
                    </a:moveTo>
                    <a:lnTo>
                      <a:pt x="2428" y="1964"/>
                    </a:lnTo>
                    <a:lnTo>
                      <a:pt x="2458" y="2029"/>
                    </a:lnTo>
                    <a:lnTo>
                      <a:pt x="2491" y="2102"/>
                    </a:lnTo>
                    <a:lnTo>
                      <a:pt x="2529" y="2178"/>
                    </a:lnTo>
                    <a:lnTo>
                      <a:pt x="2567" y="2259"/>
                    </a:lnTo>
                    <a:lnTo>
                      <a:pt x="2605" y="2340"/>
                    </a:lnTo>
                    <a:lnTo>
                      <a:pt x="2645" y="2425"/>
                    </a:lnTo>
                    <a:lnTo>
                      <a:pt x="2685" y="2510"/>
                    </a:lnTo>
                    <a:lnTo>
                      <a:pt x="2724" y="2593"/>
                    </a:lnTo>
                    <a:lnTo>
                      <a:pt x="2762" y="2673"/>
                    </a:lnTo>
                    <a:lnTo>
                      <a:pt x="2799" y="2751"/>
                    </a:lnTo>
                    <a:lnTo>
                      <a:pt x="2833" y="2823"/>
                    </a:lnTo>
                    <a:lnTo>
                      <a:pt x="2864" y="2888"/>
                    </a:lnTo>
                    <a:lnTo>
                      <a:pt x="2793" y="2928"/>
                    </a:lnTo>
                    <a:lnTo>
                      <a:pt x="2719" y="2960"/>
                    </a:lnTo>
                    <a:lnTo>
                      <a:pt x="2641" y="2987"/>
                    </a:lnTo>
                    <a:lnTo>
                      <a:pt x="2561" y="3009"/>
                    </a:lnTo>
                    <a:lnTo>
                      <a:pt x="2549" y="2928"/>
                    </a:lnTo>
                    <a:lnTo>
                      <a:pt x="2536" y="2837"/>
                    </a:lnTo>
                    <a:lnTo>
                      <a:pt x="2522" y="2742"/>
                    </a:lnTo>
                    <a:lnTo>
                      <a:pt x="2507" y="2640"/>
                    </a:lnTo>
                    <a:lnTo>
                      <a:pt x="2493" y="2539"/>
                    </a:lnTo>
                    <a:lnTo>
                      <a:pt x="2476" y="2436"/>
                    </a:lnTo>
                    <a:lnTo>
                      <a:pt x="2462" y="2333"/>
                    </a:lnTo>
                    <a:lnTo>
                      <a:pt x="2447" y="2235"/>
                    </a:lnTo>
                    <a:lnTo>
                      <a:pt x="2435" y="2142"/>
                    </a:lnTo>
                    <a:lnTo>
                      <a:pt x="2422" y="2055"/>
                    </a:lnTo>
                    <a:lnTo>
                      <a:pt x="2409" y="1975"/>
                    </a:lnTo>
                    <a:lnTo>
                      <a:pt x="2400" y="1907"/>
                    </a:lnTo>
                    <a:close/>
                    <a:moveTo>
                      <a:pt x="2170" y="1876"/>
                    </a:moveTo>
                    <a:lnTo>
                      <a:pt x="2143" y="1932"/>
                    </a:lnTo>
                    <a:lnTo>
                      <a:pt x="2113" y="1995"/>
                    </a:lnTo>
                    <a:lnTo>
                      <a:pt x="2080" y="2064"/>
                    </a:lnTo>
                    <a:lnTo>
                      <a:pt x="2046" y="2138"/>
                    </a:lnTo>
                    <a:lnTo>
                      <a:pt x="2008" y="2216"/>
                    </a:lnTo>
                    <a:lnTo>
                      <a:pt x="1970" y="2297"/>
                    </a:lnTo>
                    <a:lnTo>
                      <a:pt x="1932" y="2380"/>
                    </a:lnTo>
                    <a:lnTo>
                      <a:pt x="1892" y="2461"/>
                    </a:lnTo>
                    <a:lnTo>
                      <a:pt x="1852" y="2545"/>
                    </a:lnTo>
                    <a:lnTo>
                      <a:pt x="1814" y="2626"/>
                    </a:lnTo>
                    <a:lnTo>
                      <a:pt x="1778" y="2702"/>
                    </a:lnTo>
                    <a:lnTo>
                      <a:pt x="1743" y="2776"/>
                    </a:lnTo>
                    <a:lnTo>
                      <a:pt x="1711" y="2845"/>
                    </a:lnTo>
                    <a:lnTo>
                      <a:pt x="1649" y="2798"/>
                    </a:lnTo>
                    <a:lnTo>
                      <a:pt x="1591" y="2747"/>
                    </a:lnTo>
                    <a:lnTo>
                      <a:pt x="1537" y="2691"/>
                    </a:lnTo>
                    <a:lnTo>
                      <a:pt x="1488" y="2631"/>
                    </a:lnTo>
                    <a:lnTo>
                      <a:pt x="1539" y="2575"/>
                    </a:lnTo>
                    <a:lnTo>
                      <a:pt x="1595" y="2514"/>
                    </a:lnTo>
                    <a:lnTo>
                      <a:pt x="1655" y="2447"/>
                    </a:lnTo>
                    <a:lnTo>
                      <a:pt x="1716" y="2380"/>
                    </a:lnTo>
                    <a:lnTo>
                      <a:pt x="1778" y="2310"/>
                    </a:lnTo>
                    <a:lnTo>
                      <a:pt x="1841" y="2241"/>
                    </a:lnTo>
                    <a:lnTo>
                      <a:pt x="1903" y="2172"/>
                    </a:lnTo>
                    <a:lnTo>
                      <a:pt x="1964" y="2104"/>
                    </a:lnTo>
                    <a:lnTo>
                      <a:pt x="2022" y="2040"/>
                    </a:lnTo>
                    <a:lnTo>
                      <a:pt x="2076" y="1981"/>
                    </a:lnTo>
                    <a:lnTo>
                      <a:pt x="2125" y="1925"/>
                    </a:lnTo>
                    <a:lnTo>
                      <a:pt x="2170" y="1876"/>
                    </a:lnTo>
                    <a:close/>
                    <a:moveTo>
                      <a:pt x="2471" y="1872"/>
                    </a:moveTo>
                    <a:lnTo>
                      <a:pt x="2514" y="1921"/>
                    </a:lnTo>
                    <a:lnTo>
                      <a:pt x="2565" y="1975"/>
                    </a:lnTo>
                    <a:lnTo>
                      <a:pt x="2619" y="2035"/>
                    </a:lnTo>
                    <a:lnTo>
                      <a:pt x="2676" y="2098"/>
                    </a:lnTo>
                    <a:lnTo>
                      <a:pt x="2737" y="2165"/>
                    </a:lnTo>
                    <a:lnTo>
                      <a:pt x="2799" y="2234"/>
                    </a:lnTo>
                    <a:lnTo>
                      <a:pt x="2862" y="2304"/>
                    </a:lnTo>
                    <a:lnTo>
                      <a:pt x="2925" y="2373"/>
                    </a:lnTo>
                    <a:lnTo>
                      <a:pt x="2987" y="2442"/>
                    </a:lnTo>
                    <a:lnTo>
                      <a:pt x="3048" y="2508"/>
                    </a:lnTo>
                    <a:lnTo>
                      <a:pt x="3105" y="2570"/>
                    </a:lnTo>
                    <a:lnTo>
                      <a:pt x="3157" y="2629"/>
                    </a:lnTo>
                    <a:lnTo>
                      <a:pt x="3108" y="2689"/>
                    </a:lnTo>
                    <a:lnTo>
                      <a:pt x="3054" y="2745"/>
                    </a:lnTo>
                    <a:lnTo>
                      <a:pt x="2994" y="2798"/>
                    </a:lnTo>
                    <a:lnTo>
                      <a:pt x="2933" y="2845"/>
                    </a:lnTo>
                    <a:lnTo>
                      <a:pt x="2900" y="2779"/>
                    </a:lnTo>
                    <a:lnTo>
                      <a:pt x="2866" y="2707"/>
                    </a:lnTo>
                    <a:lnTo>
                      <a:pt x="2829" y="2629"/>
                    </a:lnTo>
                    <a:lnTo>
                      <a:pt x="2791" y="2550"/>
                    </a:lnTo>
                    <a:lnTo>
                      <a:pt x="2753" y="2467"/>
                    </a:lnTo>
                    <a:lnTo>
                      <a:pt x="2714" y="2384"/>
                    </a:lnTo>
                    <a:lnTo>
                      <a:pt x="2674" y="2301"/>
                    </a:lnTo>
                    <a:lnTo>
                      <a:pt x="2636" y="2219"/>
                    </a:lnTo>
                    <a:lnTo>
                      <a:pt x="2598" y="2140"/>
                    </a:lnTo>
                    <a:lnTo>
                      <a:pt x="2561" y="2064"/>
                    </a:lnTo>
                    <a:lnTo>
                      <a:pt x="2529" y="1993"/>
                    </a:lnTo>
                    <a:lnTo>
                      <a:pt x="2498" y="1928"/>
                    </a:lnTo>
                    <a:lnTo>
                      <a:pt x="2471" y="1872"/>
                    </a:lnTo>
                    <a:close/>
                    <a:moveTo>
                      <a:pt x="2540" y="1831"/>
                    </a:moveTo>
                    <a:lnTo>
                      <a:pt x="2600" y="1869"/>
                    </a:lnTo>
                    <a:lnTo>
                      <a:pt x="2666" y="1910"/>
                    </a:lnTo>
                    <a:lnTo>
                      <a:pt x="2739" y="1954"/>
                    </a:lnTo>
                    <a:lnTo>
                      <a:pt x="2815" y="2001"/>
                    </a:lnTo>
                    <a:lnTo>
                      <a:pt x="2891" y="2049"/>
                    </a:lnTo>
                    <a:lnTo>
                      <a:pt x="2969" y="2098"/>
                    </a:lnTo>
                    <a:lnTo>
                      <a:pt x="3047" y="2145"/>
                    </a:lnTo>
                    <a:lnTo>
                      <a:pt x="3121" y="2192"/>
                    </a:lnTo>
                    <a:lnTo>
                      <a:pt x="3193" y="2237"/>
                    </a:lnTo>
                    <a:lnTo>
                      <a:pt x="3258" y="2279"/>
                    </a:lnTo>
                    <a:lnTo>
                      <a:pt x="3318" y="2315"/>
                    </a:lnTo>
                    <a:lnTo>
                      <a:pt x="3289" y="2402"/>
                    </a:lnTo>
                    <a:lnTo>
                      <a:pt x="3249" y="2485"/>
                    </a:lnTo>
                    <a:lnTo>
                      <a:pt x="3204" y="2563"/>
                    </a:lnTo>
                    <a:lnTo>
                      <a:pt x="3152" y="2505"/>
                    </a:lnTo>
                    <a:lnTo>
                      <a:pt x="3097" y="2445"/>
                    </a:lnTo>
                    <a:lnTo>
                      <a:pt x="3039" y="2380"/>
                    </a:lnTo>
                    <a:lnTo>
                      <a:pt x="2980" y="2315"/>
                    </a:lnTo>
                    <a:lnTo>
                      <a:pt x="2918" y="2248"/>
                    </a:lnTo>
                    <a:lnTo>
                      <a:pt x="2857" y="2181"/>
                    </a:lnTo>
                    <a:lnTo>
                      <a:pt x="2797" y="2114"/>
                    </a:lnTo>
                    <a:lnTo>
                      <a:pt x="2739" y="2049"/>
                    </a:lnTo>
                    <a:lnTo>
                      <a:pt x="2683" y="1988"/>
                    </a:lnTo>
                    <a:lnTo>
                      <a:pt x="2630" y="1930"/>
                    </a:lnTo>
                    <a:lnTo>
                      <a:pt x="2583" y="1878"/>
                    </a:lnTo>
                    <a:lnTo>
                      <a:pt x="2540" y="1831"/>
                    </a:lnTo>
                    <a:close/>
                    <a:moveTo>
                      <a:pt x="3881" y="1829"/>
                    </a:moveTo>
                    <a:lnTo>
                      <a:pt x="3901" y="1849"/>
                    </a:lnTo>
                    <a:lnTo>
                      <a:pt x="3919" y="1876"/>
                    </a:lnTo>
                    <a:lnTo>
                      <a:pt x="2677" y="3553"/>
                    </a:lnTo>
                    <a:lnTo>
                      <a:pt x="2695" y="3502"/>
                    </a:lnTo>
                    <a:lnTo>
                      <a:pt x="2710" y="3461"/>
                    </a:lnTo>
                    <a:lnTo>
                      <a:pt x="2717" y="3425"/>
                    </a:lnTo>
                    <a:lnTo>
                      <a:pt x="2721" y="3396"/>
                    </a:lnTo>
                    <a:lnTo>
                      <a:pt x="3881" y="1829"/>
                    </a:lnTo>
                    <a:close/>
                    <a:moveTo>
                      <a:pt x="1180" y="1825"/>
                    </a:moveTo>
                    <a:lnTo>
                      <a:pt x="1171" y="1885"/>
                    </a:lnTo>
                    <a:lnTo>
                      <a:pt x="1164" y="1945"/>
                    </a:lnTo>
                    <a:lnTo>
                      <a:pt x="869" y="2346"/>
                    </a:lnTo>
                    <a:lnTo>
                      <a:pt x="865" y="2342"/>
                    </a:lnTo>
                    <a:lnTo>
                      <a:pt x="862" y="2340"/>
                    </a:lnTo>
                    <a:lnTo>
                      <a:pt x="858" y="2339"/>
                    </a:lnTo>
                    <a:lnTo>
                      <a:pt x="838" y="2324"/>
                    </a:lnTo>
                    <a:lnTo>
                      <a:pt x="818" y="2315"/>
                    </a:lnTo>
                    <a:lnTo>
                      <a:pt x="1180" y="1825"/>
                    </a:lnTo>
                    <a:close/>
                    <a:moveTo>
                      <a:pt x="2111" y="1823"/>
                    </a:moveTo>
                    <a:lnTo>
                      <a:pt x="2067" y="1870"/>
                    </a:lnTo>
                    <a:lnTo>
                      <a:pt x="2020" y="1925"/>
                    </a:lnTo>
                    <a:lnTo>
                      <a:pt x="1966" y="1984"/>
                    </a:lnTo>
                    <a:lnTo>
                      <a:pt x="1910" y="2046"/>
                    </a:lnTo>
                    <a:lnTo>
                      <a:pt x="1852" y="2111"/>
                    </a:lnTo>
                    <a:lnTo>
                      <a:pt x="1790" y="2179"/>
                    </a:lnTo>
                    <a:lnTo>
                      <a:pt x="1729" y="2248"/>
                    </a:lnTo>
                    <a:lnTo>
                      <a:pt x="1667" y="2315"/>
                    </a:lnTo>
                    <a:lnTo>
                      <a:pt x="1607" y="2382"/>
                    </a:lnTo>
                    <a:lnTo>
                      <a:pt x="1548" y="2447"/>
                    </a:lnTo>
                    <a:lnTo>
                      <a:pt x="1493" y="2508"/>
                    </a:lnTo>
                    <a:lnTo>
                      <a:pt x="1441" y="2566"/>
                    </a:lnTo>
                    <a:lnTo>
                      <a:pt x="1394" y="2485"/>
                    </a:lnTo>
                    <a:lnTo>
                      <a:pt x="1354" y="2398"/>
                    </a:lnTo>
                    <a:lnTo>
                      <a:pt x="1321" y="2308"/>
                    </a:lnTo>
                    <a:lnTo>
                      <a:pt x="1397" y="2261"/>
                    </a:lnTo>
                    <a:lnTo>
                      <a:pt x="1475" y="2212"/>
                    </a:lnTo>
                    <a:lnTo>
                      <a:pt x="1555" y="2163"/>
                    </a:lnTo>
                    <a:lnTo>
                      <a:pt x="1635" y="2114"/>
                    </a:lnTo>
                    <a:lnTo>
                      <a:pt x="1714" y="2067"/>
                    </a:lnTo>
                    <a:lnTo>
                      <a:pt x="1790" y="2020"/>
                    </a:lnTo>
                    <a:lnTo>
                      <a:pt x="1865" y="1975"/>
                    </a:lnTo>
                    <a:lnTo>
                      <a:pt x="1935" y="1932"/>
                    </a:lnTo>
                    <a:lnTo>
                      <a:pt x="2000" y="1892"/>
                    </a:lnTo>
                    <a:lnTo>
                      <a:pt x="2058" y="1856"/>
                    </a:lnTo>
                    <a:lnTo>
                      <a:pt x="2111" y="1823"/>
                    </a:lnTo>
                    <a:close/>
                    <a:moveTo>
                      <a:pt x="2064" y="1760"/>
                    </a:moveTo>
                    <a:lnTo>
                      <a:pt x="2008" y="1796"/>
                    </a:lnTo>
                    <a:lnTo>
                      <a:pt x="1944" y="1834"/>
                    </a:lnTo>
                    <a:lnTo>
                      <a:pt x="1874" y="1878"/>
                    </a:lnTo>
                    <a:lnTo>
                      <a:pt x="1798" y="1925"/>
                    </a:lnTo>
                    <a:lnTo>
                      <a:pt x="1718" y="1973"/>
                    </a:lnTo>
                    <a:lnTo>
                      <a:pt x="1635" y="2024"/>
                    </a:lnTo>
                    <a:lnTo>
                      <a:pt x="1551" y="2075"/>
                    </a:lnTo>
                    <a:lnTo>
                      <a:pt x="1466" y="2127"/>
                    </a:lnTo>
                    <a:lnTo>
                      <a:pt x="1383" y="2178"/>
                    </a:lnTo>
                    <a:lnTo>
                      <a:pt x="1302" y="2228"/>
                    </a:lnTo>
                    <a:lnTo>
                      <a:pt x="1287" y="2132"/>
                    </a:lnTo>
                    <a:lnTo>
                      <a:pt x="1282" y="2035"/>
                    </a:lnTo>
                    <a:lnTo>
                      <a:pt x="1285" y="1979"/>
                    </a:lnTo>
                    <a:lnTo>
                      <a:pt x="1365" y="1957"/>
                    </a:lnTo>
                    <a:lnTo>
                      <a:pt x="1452" y="1932"/>
                    </a:lnTo>
                    <a:lnTo>
                      <a:pt x="1542" y="1907"/>
                    </a:lnTo>
                    <a:lnTo>
                      <a:pt x="1635" y="1881"/>
                    </a:lnTo>
                    <a:lnTo>
                      <a:pt x="1729" y="1854"/>
                    </a:lnTo>
                    <a:lnTo>
                      <a:pt x="1819" y="1829"/>
                    </a:lnTo>
                    <a:lnTo>
                      <a:pt x="1908" y="1805"/>
                    </a:lnTo>
                    <a:lnTo>
                      <a:pt x="1989" y="1782"/>
                    </a:lnTo>
                    <a:lnTo>
                      <a:pt x="2064" y="1760"/>
                    </a:lnTo>
                    <a:close/>
                    <a:moveTo>
                      <a:pt x="3796" y="1760"/>
                    </a:moveTo>
                    <a:lnTo>
                      <a:pt x="3821" y="1776"/>
                    </a:lnTo>
                    <a:lnTo>
                      <a:pt x="3845" y="1793"/>
                    </a:lnTo>
                    <a:lnTo>
                      <a:pt x="3342" y="2472"/>
                    </a:lnTo>
                    <a:lnTo>
                      <a:pt x="3367" y="2411"/>
                    </a:lnTo>
                    <a:lnTo>
                      <a:pt x="3391" y="2349"/>
                    </a:lnTo>
                    <a:lnTo>
                      <a:pt x="3409" y="2282"/>
                    </a:lnTo>
                    <a:lnTo>
                      <a:pt x="3796" y="1760"/>
                    </a:lnTo>
                    <a:close/>
                    <a:moveTo>
                      <a:pt x="2574" y="1760"/>
                    </a:moveTo>
                    <a:lnTo>
                      <a:pt x="2647" y="1780"/>
                    </a:lnTo>
                    <a:lnTo>
                      <a:pt x="2728" y="1804"/>
                    </a:lnTo>
                    <a:lnTo>
                      <a:pt x="2815" y="1827"/>
                    </a:lnTo>
                    <a:lnTo>
                      <a:pt x="2905" y="1852"/>
                    </a:lnTo>
                    <a:lnTo>
                      <a:pt x="3000" y="1879"/>
                    </a:lnTo>
                    <a:lnTo>
                      <a:pt x="3094" y="1907"/>
                    </a:lnTo>
                    <a:lnTo>
                      <a:pt x="3186" y="1932"/>
                    </a:lnTo>
                    <a:lnTo>
                      <a:pt x="3275" y="1957"/>
                    </a:lnTo>
                    <a:lnTo>
                      <a:pt x="3358" y="1981"/>
                    </a:lnTo>
                    <a:lnTo>
                      <a:pt x="3362" y="2035"/>
                    </a:lnTo>
                    <a:lnTo>
                      <a:pt x="3356" y="2138"/>
                    </a:lnTo>
                    <a:lnTo>
                      <a:pt x="3340" y="2237"/>
                    </a:lnTo>
                    <a:lnTo>
                      <a:pt x="3278" y="2199"/>
                    </a:lnTo>
                    <a:lnTo>
                      <a:pt x="3211" y="2156"/>
                    </a:lnTo>
                    <a:lnTo>
                      <a:pt x="3141" y="2113"/>
                    </a:lnTo>
                    <a:lnTo>
                      <a:pt x="3067" y="2066"/>
                    </a:lnTo>
                    <a:lnTo>
                      <a:pt x="2991" y="2019"/>
                    </a:lnTo>
                    <a:lnTo>
                      <a:pt x="2913" y="1972"/>
                    </a:lnTo>
                    <a:lnTo>
                      <a:pt x="2838" y="1925"/>
                    </a:lnTo>
                    <a:lnTo>
                      <a:pt x="2766" y="1879"/>
                    </a:lnTo>
                    <a:lnTo>
                      <a:pt x="2695" y="1836"/>
                    </a:lnTo>
                    <a:lnTo>
                      <a:pt x="2632" y="1796"/>
                    </a:lnTo>
                    <a:lnTo>
                      <a:pt x="2574" y="1760"/>
                    </a:lnTo>
                    <a:close/>
                    <a:moveTo>
                      <a:pt x="2601" y="1688"/>
                    </a:moveTo>
                    <a:lnTo>
                      <a:pt x="3296" y="1688"/>
                    </a:lnTo>
                    <a:lnTo>
                      <a:pt x="3320" y="1755"/>
                    </a:lnTo>
                    <a:lnTo>
                      <a:pt x="3338" y="1825"/>
                    </a:lnTo>
                    <a:lnTo>
                      <a:pt x="3351" y="1898"/>
                    </a:lnTo>
                    <a:lnTo>
                      <a:pt x="3269" y="1876"/>
                    </a:lnTo>
                    <a:lnTo>
                      <a:pt x="3184" y="1851"/>
                    </a:lnTo>
                    <a:lnTo>
                      <a:pt x="3096" y="1825"/>
                    </a:lnTo>
                    <a:lnTo>
                      <a:pt x="3007" y="1802"/>
                    </a:lnTo>
                    <a:lnTo>
                      <a:pt x="2918" y="1776"/>
                    </a:lnTo>
                    <a:lnTo>
                      <a:pt x="2831" y="1751"/>
                    </a:lnTo>
                    <a:lnTo>
                      <a:pt x="2748" y="1728"/>
                    </a:lnTo>
                    <a:lnTo>
                      <a:pt x="2672" y="1706"/>
                    </a:lnTo>
                    <a:lnTo>
                      <a:pt x="2601" y="1688"/>
                    </a:lnTo>
                    <a:close/>
                    <a:moveTo>
                      <a:pt x="1347" y="1688"/>
                    </a:moveTo>
                    <a:lnTo>
                      <a:pt x="2040" y="1688"/>
                    </a:lnTo>
                    <a:lnTo>
                      <a:pt x="1960" y="1710"/>
                    </a:lnTo>
                    <a:lnTo>
                      <a:pt x="1872" y="1735"/>
                    </a:lnTo>
                    <a:lnTo>
                      <a:pt x="1776" y="1762"/>
                    </a:lnTo>
                    <a:lnTo>
                      <a:pt x="1676" y="1789"/>
                    </a:lnTo>
                    <a:lnTo>
                      <a:pt x="1577" y="1816"/>
                    </a:lnTo>
                    <a:lnTo>
                      <a:pt x="1477" y="1845"/>
                    </a:lnTo>
                    <a:lnTo>
                      <a:pt x="1381" y="1872"/>
                    </a:lnTo>
                    <a:lnTo>
                      <a:pt x="1292" y="1896"/>
                    </a:lnTo>
                    <a:lnTo>
                      <a:pt x="1305" y="1825"/>
                    </a:lnTo>
                    <a:lnTo>
                      <a:pt x="1323" y="1755"/>
                    </a:lnTo>
                    <a:lnTo>
                      <a:pt x="1347" y="1688"/>
                    </a:lnTo>
                    <a:close/>
                    <a:moveTo>
                      <a:pt x="3948" y="1554"/>
                    </a:moveTo>
                    <a:lnTo>
                      <a:pt x="3975" y="1574"/>
                    </a:lnTo>
                    <a:lnTo>
                      <a:pt x="3995" y="1592"/>
                    </a:lnTo>
                    <a:lnTo>
                      <a:pt x="3964" y="1632"/>
                    </a:lnTo>
                    <a:lnTo>
                      <a:pt x="3926" y="1641"/>
                    </a:lnTo>
                    <a:lnTo>
                      <a:pt x="3878" y="1650"/>
                    </a:lnTo>
                    <a:lnTo>
                      <a:pt x="3948" y="1554"/>
                    </a:lnTo>
                    <a:close/>
                    <a:moveTo>
                      <a:pt x="3854" y="1504"/>
                    </a:moveTo>
                    <a:lnTo>
                      <a:pt x="3883" y="1518"/>
                    </a:lnTo>
                    <a:lnTo>
                      <a:pt x="3896" y="1523"/>
                    </a:lnTo>
                    <a:lnTo>
                      <a:pt x="3907" y="1529"/>
                    </a:lnTo>
                    <a:lnTo>
                      <a:pt x="3798" y="1673"/>
                    </a:lnTo>
                    <a:lnTo>
                      <a:pt x="3765" y="1688"/>
                    </a:lnTo>
                    <a:lnTo>
                      <a:pt x="3742" y="1699"/>
                    </a:lnTo>
                    <a:lnTo>
                      <a:pt x="3726" y="1708"/>
                    </a:lnTo>
                    <a:lnTo>
                      <a:pt x="3718" y="1713"/>
                    </a:lnTo>
                    <a:lnTo>
                      <a:pt x="3716" y="1715"/>
                    </a:lnTo>
                    <a:lnTo>
                      <a:pt x="3718" y="1717"/>
                    </a:lnTo>
                    <a:lnTo>
                      <a:pt x="3726" y="1720"/>
                    </a:lnTo>
                    <a:lnTo>
                      <a:pt x="3738" y="1726"/>
                    </a:lnTo>
                    <a:lnTo>
                      <a:pt x="3754" y="1735"/>
                    </a:lnTo>
                    <a:lnTo>
                      <a:pt x="3432" y="2170"/>
                    </a:lnTo>
                    <a:lnTo>
                      <a:pt x="3438" y="2116"/>
                    </a:lnTo>
                    <a:lnTo>
                      <a:pt x="3439" y="2058"/>
                    </a:lnTo>
                    <a:lnTo>
                      <a:pt x="3854" y="1504"/>
                    </a:lnTo>
                    <a:close/>
                    <a:moveTo>
                      <a:pt x="3749" y="1458"/>
                    </a:moveTo>
                    <a:lnTo>
                      <a:pt x="3778" y="1471"/>
                    </a:lnTo>
                    <a:lnTo>
                      <a:pt x="3807" y="1482"/>
                    </a:lnTo>
                    <a:lnTo>
                      <a:pt x="3439" y="1975"/>
                    </a:lnTo>
                    <a:lnTo>
                      <a:pt x="3436" y="1932"/>
                    </a:lnTo>
                    <a:lnTo>
                      <a:pt x="3432" y="1888"/>
                    </a:lnTo>
                    <a:lnTo>
                      <a:pt x="3749" y="1458"/>
                    </a:lnTo>
                    <a:close/>
                    <a:moveTo>
                      <a:pt x="3164" y="1449"/>
                    </a:moveTo>
                    <a:lnTo>
                      <a:pt x="3217" y="1527"/>
                    </a:lnTo>
                    <a:lnTo>
                      <a:pt x="3262" y="1610"/>
                    </a:lnTo>
                    <a:lnTo>
                      <a:pt x="2600" y="1610"/>
                    </a:lnTo>
                    <a:lnTo>
                      <a:pt x="2681" y="1587"/>
                    </a:lnTo>
                    <a:lnTo>
                      <a:pt x="2764" y="1563"/>
                    </a:lnTo>
                    <a:lnTo>
                      <a:pt x="2851" y="1538"/>
                    </a:lnTo>
                    <a:lnTo>
                      <a:pt x="2938" y="1514"/>
                    </a:lnTo>
                    <a:lnTo>
                      <a:pt x="3019" y="1491"/>
                    </a:lnTo>
                    <a:lnTo>
                      <a:pt x="3097" y="1469"/>
                    </a:lnTo>
                    <a:lnTo>
                      <a:pt x="3164" y="1449"/>
                    </a:lnTo>
                    <a:close/>
                    <a:moveTo>
                      <a:pt x="1477" y="1449"/>
                    </a:moveTo>
                    <a:lnTo>
                      <a:pt x="1546" y="1469"/>
                    </a:lnTo>
                    <a:lnTo>
                      <a:pt x="1624" y="1491"/>
                    </a:lnTo>
                    <a:lnTo>
                      <a:pt x="1705" y="1514"/>
                    </a:lnTo>
                    <a:lnTo>
                      <a:pt x="1792" y="1538"/>
                    </a:lnTo>
                    <a:lnTo>
                      <a:pt x="1879" y="1563"/>
                    </a:lnTo>
                    <a:lnTo>
                      <a:pt x="1962" y="1587"/>
                    </a:lnTo>
                    <a:lnTo>
                      <a:pt x="2044" y="1610"/>
                    </a:lnTo>
                    <a:lnTo>
                      <a:pt x="1381" y="1610"/>
                    </a:lnTo>
                    <a:lnTo>
                      <a:pt x="1426" y="1527"/>
                    </a:lnTo>
                    <a:lnTo>
                      <a:pt x="1477" y="1449"/>
                    </a:lnTo>
                    <a:close/>
                    <a:moveTo>
                      <a:pt x="3653" y="1408"/>
                    </a:moveTo>
                    <a:lnTo>
                      <a:pt x="3662" y="1415"/>
                    </a:lnTo>
                    <a:lnTo>
                      <a:pt x="3680" y="1426"/>
                    </a:lnTo>
                    <a:lnTo>
                      <a:pt x="3706" y="1437"/>
                    </a:lnTo>
                    <a:lnTo>
                      <a:pt x="3421" y="1822"/>
                    </a:lnTo>
                    <a:lnTo>
                      <a:pt x="3403" y="1744"/>
                    </a:lnTo>
                    <a:lnTo>
                      <a:pt x="3653" y="1408"/>
                    </a:lnTo>
                    <a:close/>
                    <a:moveTo>
                      <a:pt x="909" y="1279"/>
                    </a:moveTo>
                    <a:lnTo>
                      <a:pt x="934" y="1296"/>
                    </a:lnTo>
                    <a:lnTo>
                      <a:pt x="959" y="1310"/>
                    </a:lnTo>
                    <a:lnTo>
                      <a:pt x="710" y="1648"/>
                    </a:lnTo>
                    <a:lnTo>
                      <a:pt x="684" y="1583"/>
                    </a:lnTo>
                    <a:lnTo>
                      <a:pt x="909" y="1279"/>
                    </a:lnTo>
                    <a:close/>
                    <a:moveTo>
                      <a:pt x="3000" y="1274"/>
                    </a:moveTo>
                    <a:lnTo>
                      <a:pt x="3058" y="1328"/>
                    </a:lnTo>
                    <a:lnTo>
                      <a:pt x="3112" y="1384"/>
                    </a:lnTo>
                    <a:lnTo>
                      <a:pt x="3045" y="1404"/>
                    </a:lnTo>
                    <a:lnTo>
                      <a:pt x="2971" y="1424"/>
                    </a:lnTo>
                    <a:lnTo>
                      <a:pt x="2893" y="1448"/>
                    </a:lnTo>
                    <a:lnTo>
                      <a:pt x="2811" y="1469"/>
                    </a:lnTo>
                    <a:lnTo>
                      <a:pt x="2732" y="1493"/>
                    </a:lnTo>
                    <a:lnTo>
                      <a:pt x="2652" y="1514"/>
                    </a:lnTo>
                    <a:lnTo>
                      <a:pt x="2578" y="1536"/>
                    </a:lnTo>
                    <a:lnTo>
                      <a:pt x="2645" y="1495"/>
                    </a:lnTo>
                    <a:lnTo>
                      <a:pt x="2717" y="1449"/>
                    </a:lnTo>
                    <a:lnTo>
                      <a:pt x="2790" y="1404"/>
                    </a:lnTo>
                    <a:lnTo>
                      <a:pt x="2862" y="1359"/>
                    </a:lnTo>
                    <a:lnTo>
                      <a:pt x="2933" y="1316"/>
                    </a:lnTo>
                    <a:lnTo>
                      <a:pt x="3000" y="1274"/>
                    </a:lnTo>
                    <a:close/>
                    <a:moveTo>
                      <a:pt x="1644" y="1274"/>
                    </a:moveTo>
                    <a:lnTo>
                      <a:pt x="1711" y="1316"/>
                    </a:lnTo>
                    <a:lnTo>
                      <a:pt x="1781" y="1359"/>
                    </a:lnTo>
                    <a:lnTo>
                      <a:pt x="1854" y="1404"/>
                    </a:lnTo>
                    <a:lnTo>
                      <a:pt x="1926" y="1449"/>
                    </a:lnTo>
                    <a:lnTo>
                      <a:pt x="1998" y="1495"/>
                    </a:lnTo>
                    <a:lnTo>
                      <a:pt x="2065" y="1536"/>
                    </a:lnTo>
                    <a:lnTo>
                      <a:pt x="1991" y="1514"/>
                    </a:lnTo>
                    <a:lnTo>
                      <a:pt x="1912" y="1493"/>
                    </a:lnTo>
                    <a:lnTo>
                      <a:pt x="1832" y="1469"/>
                    </a:lnTo>
                    <a:lnTo>
                      <a:pt x="1750" y="1448"/>
                    </a:lnTo>
                    <a:lnTo>
                      <a:pt x="1673" y="1424"/>
                    </a:lnTo>
                    <a:lnTo>
                      <a:pt x="1598" y="1404"/>
                    </a:lnTo>
                    <a:lnTo>
                      <a:pt x="1531" y="1384"/>
                    </a:lnTo>
                    <a:lnTo>
                      <a:pt x="1586" y="1328"/>
                    </a:lnTo>
                    <a:lnTo>
                      <a:pt x="1644" y="1274"/>
                    </a:lnTo>
                    <a:close/>
                    <a:moveTo>
                      <a:pt x="838" y="1193"/>
                    </a:moveTo>
                    <a:lnTo>
                      <a:pt x="853" y="1222"/>
                    </a:lnTo>
                    <a:lnTo>
                      <a:pt x="872" y="1247"/>
                    </a:lnTo>
                    <a:lnTo>
                      <a:pt x="664" y="1529"/>
                    </a:lnTo>
                    <a:lnTo>
                      <a:pt x="652" y="1495"/>
                    </a:lnTo>
                    <a:lnTo>
                      <a:pt x="641" y="1458"/>
                    </a:lnTo>
                    <a:lnTo>
                      <a:pt x="838" y="1193"/>
                    </a:lnTo>
                    <a:close/>
                    <a:moveTo>
                      <a:pt x="2819" y="1153"/>
                    </a:moveTo>
                    <a:lnTo>
                      <a:pt x="2876" y="1187"/>
                    </a:lnTo>
                    <a:lnTo>
                      <a:pt x="2933" y="1223"/>
                    </a:lnTo>
                    <a:lnTo>
                      <a:pt x="2855" y="1272"/>
                    </a:lnTo>
                    <a:lnTo>
                      <a:pt x="2775" y="1323"/>
                    </a:lnTo>
                    <a:lnTo>
                      <a:pt x="2692" y="1373"/>
                    </a:lnTo>
                    <a:lnTo>
                      <a:pt x="2610" y="1424"/>
                    </a:lnTo>
                    <a:lnTo>
                      <a:pt x="2534" y="1471"/>
                    </a:lnTo>
                    <a:lnTo>
                      <a:pt x="2589" y="1411"/>
                    </a:lnTo>
                    <a:lnTo>
                      <a:pt x="2647" y="1346"/>
                    </a:lnTo>
                    <a:lnTo>
                      <a:pt x="2705" y="1281"/>
                    </a:lnTo>
                    <a:lnTo>
                      <a:pt x="2762" y="1216"/>
                    </a:lnTo>
                    <a:lnTo>
                      <a:pt x="2819" y="1153"/>
                    </a:lnTo>
                    <a:close/>
                    <a:moveTo>
                      <a:pt x="1825" y="1153"/>
                    </a:moveTo>
                    <a:lnTo>
                      <a:pt x="1881" y="1216"/>
                    </a:lnTo>
                    <a:lnTo>
                      <a:pt x="1939" y="1281"/>
                    </a:lnTo>
                    <a:lnTo>
                      <a:pt x="1997" y="1346"/>
                    </a:lnTo>
                    <a:lnTo>
                      <a:pt x="2055" y="1411"/>
                    </a:lnTo>
                    <a:lnTo>
                      <a:pt x="2109" y="1471"/>
                    </a:lnTo>
                    <a:lnTo>
                      <a:pt x="2033" y="1424"/>
                    </a:lnTo>
                    <a:lnTo>
                      <a:pt x="1951" y="1373"/>
                    </a:lnTo>
                    <a:lnTo>
                      <a:pt x="1868" y="1323"/>
                    </a:lnTo>
                    <a:lnTo>
                      <a:pt x="1788" y="1272"/>
                    </a:lnTo>
                    <a:lnTo>
                      <a:pt x="1711" y="1223"/>
                    </a:lnTo>
                    <a:lnTo>
                      <a:pt x="1767" y="1187"/>
                    </a:lnTo>
                    <a:lnTo>
                      <a:pt x="1825" y="1153"/>
                    </a:lnTo>
                    <a:close/>
                    <a:moveTo>
                      <a:pt x="4524" y="1144"/>
                    </a:moveTo>
                    <a:lnTo>
                      <a:pt x="4533" y="1149"/>
                    </a:lnTo>
                    <a:lnTo>
                      <a:pt x="4538" y="1153"/>
                    </a:lnTo>
                    <a:lnTo>
                      <a:pt x="4542" y="1157"/>
                    </a:lnTo>
                    <a:lnTo>
                      <a:pt x="4546" y="1158"/>
                    </a:lnTo>
                    <a:lnTo>
                      <a:pt x="4546" y="1160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2" y="1162"/>
                    </a:lnTo>
                    <a:lnTo>
                      <a:pt x="4529" y="1162"/>
                    </a:lnTo>
                    <a:lnTo>
                      <a:pt x="4511" y="1164"/>
                    </a:lnTo>
                    <a:lnTo>
                      <a:pt x="4524" y="1144"/>
                    </a:lnTo>
                    <a:close/>
                    <a:moveTo>
                      <a:pt x="4426" y="1097"/>
                    </a:moveTo>
                    <a:lnTo>
                      <a:pt x="4432" y="1101"/>
                    </a:lnTo>
                    <a:lnTo>
                      <a:pt x="4439" y="1104"/>
                    </a:lnTo>
                    <a:lnTo>
                      <a:pt x="4446" y="1108"/>
                    </a:lnTo>
                    <a:lnTo>
                      <a:pt x="4464" y="1115"/>
                    </a:lnTo>
                    <a:lnTo>
                      <a:pt x="4480" y="1120"/>
                    </a:lnTo>
                    <a:lnTo>
                      <a:pt x="4448" y="1164"/>
                    </a:lnTo>
                    <a:lnTo>
                      <a:pt x="4412" y="1166"/>
                    </a:lnTo>
                    <a:lnTo>
                      <a:pt x="4372" y="1166"/>
                    </a:lnTo>
                    <a:lnTo>
                      <a:pt x="4426" y="1097"/>
                    </a:lnTo>
                    <a:close/>
                    <a:moveTo>
                      <a:pt x="2636" y="1079"/>
                    </a:moveTo>
                    <a:lnTo>
                      <a:pt x="2690" y="1097"/>
                    </a:lnTo>
                    <a:lnTo>
                      <a:pt x="2744" y="1119"/>
                    </a:lnTo>
                    <a:lnTo>
                      <a:pt x="2677" y="1194"/>
                    </a:lnTo>
                    <a:lnTo>
                      <a:pt x="2607" y="1272"/>
                    </a:lnTo>
                    <a:lnTo>
                      <a:pt x="2538" y="1348"/>
                    </a:lnTo>
                    <a:lnTo>
                      <a:pt x="2475" y="1420"/>
                    </a:lnTo>
                    <a:lnTo>
                      <a:pt x="2513" y="1339"/>
                    </a:lnTo>
                    <a:lnTo>
                      <a:pt x="2552" y="1252"/>
                    </a:lnTo>
                    <a:lnTo>
                      <a:pt x="2594" y="1166"/>
                    </a:lnTo>
                    <a:lnTo>
                      <a:pt x="2636" y="1079"/>
                    </a:lnTo>
                    <a:close/>
                    <a:moveTo>
                      <a:pt x="2008" y="1079"/>
                    </a:moveTo>
                    <a:lnTo>
                      <a:pt x="2049" y="1166"/>
                    </a:lnTo>
                    <a:lnTo>
                      <a:pt x="2091" y="1252"/>
                    </a:lnTo>
                    <a:lnTo>
                      <a:pt x="2131" y="1339"/>
                    </a:lnTo>
                    <a:lnTo>
                      <a:pt x="2170" y="1420"/>
                    </a:lnTo>
                    <a:lnTo>
                      <a:pt x="2105" y="1348"/>
                    </a:lnTo>
                    <a:lnTo>
                      <a:pt x="2036" y="1272"/>
                    </a:lnTo>
                    <a:lnTo>
                      <a:pt x="1966" y="1194"/>
                    </a:lnTo>
                    <a:lnTo>
                      <a:pt x="1899" y="1119"/>
                    </a:lnTo>
                    <a:lnTo>
                      <a:pt x="1953" y="1097"/>
                    </a:lnTo>
                    <a:lnTo>
                      <a:pt x="2008" y="1079"/>
                    </a:lnTo>
                    <a:close/>
                    <a:moveTo>
                      <a:pt x="800" y="1063"/>
                    </a:moveTo>
                    <a:lnTo>
                      <a:pt x="805" y="1082"/>
                    </a:lnTo>
                    <a:lnTo>
                      <a:pt x="813" y="1106"/>
                    </a:lnTo>
                    <a:lnTo>
                      <a:pt x="820" y="1135"/>
                    </a:lnTo>
                    <a:lnTo>
                      <a:pt x="626" y="1395"/>
                    </a:lnTo>
                    <a:lnTo>
                      <a:pt x="624" y="1345"/>
                    </a:lnTo>
                    <a:lnTo>
                      <a:pt x="626" y="1296"/>
                    </a:lnTo>
                    <a:lnTo>
                      <a:pt x="800" y="1063"/>
                    </a:lnTo>
                    <a:close/>
                    <a:moveTo>
                      <a:pt x="4321" y="1055"/>
                    </a:moveTo>
                    <a:lnTo>
                      <a:pt x="4348" y="1066"/>
                    </a:lnTo>
                    <a:lnTo>
                      <a:pt x="4377" y="1079"/>
                    </a:lnTo>
                    <a:lnTo>
                      <a:pt x="4310" y="1166"/>
                    </a:lnTo>
                    <a:lnTo>
                      <a:pt x="4272" y="1167"/>
                    </a:lnTo>
                    <a:lnTo>
                      <a:pt x="4236" y="1167"/>
                    </a:lnTo>
                    <a:lnTo>
                      <a:pt x="4321" y="1055"/>
                    </a:lnTo>
                    <a:close/>
                    <a:moveTo>
                      <a:pt x="2453" y="1041"/>
                    </a:moveTo>
                    <a:lnTo>
                      <a:pt x="2558" y="1059"/>
                    </a:lnTo>
                    <a:lnTo>
                      <a:pt x="2518" y="1142"/>
                    </a:lnTo>
                    <a:lnTo>
                      <a:pt x="2478" y="1227"/>
                    </a:lnTo>
                    <a:lnTo>
                      <a:pt x="2438" y="1310"/>
                    </a:lnTo>
                    <a:lnTo>
                      <a:pt x="2400" y="1388"/>
                    </a:lnTo>
                    <a:lnTo>
                      <a:pt x="2413" y="1305"/>
                    </a:lnTo>
                    <a:lnTo>
                      <a:pt x="2426" y="1218"/>
                    </a:lnTo>
                    <a:lnTo>
                      <a:pt x="2440" y="1129"/>
                    </a:lnTo>
                    <a:lnTo>
                      <a:pt x="2453" y="1041"/>
                    </a:lnTo>
                    <a:close/>
                    <a:moveTo>
                      <a:pt x="2190" y="1041"/>
                    </a:moveTo>
                    <a:lnTo>
                      <a:pt x="2203" y="1129"/>
                    </a:lnTo>
                    <a:lnTo>
                      <a:pt x="2218" y="1218"/>
                    </a:lnTo>
                    <a:lnTo>
                      <a:pt x="2230" y="1305"/>
                    </a:lnTo>
                    <a:lnTo>
                      <a:pt x="2243" y="1388"/>
                    </a:lnTo>
                    <a:lnTo>
                      <a:pt x="2205" y="1310"/>
                    </a:lnTo>
                    <a:lnTo>
                      <a:pt x="2165" y="1227"/>
                    </a:lnTo>
                    <a:lnTo>
                      <a:pt x="2125" y="1142"/>
                    </a:lnTo>
                    <a:lnTo>
                      <a:pt x="2085" y="1059"/>
                    </a:lnTo>
                    <a:lnTo>
                      <a:pt x="2138" y="1048"/>
                    </a:lnTo>
                    <a:lnTo>
                      <a:pt x="2190" y="1041"/>
                    </a:lnTo>
                    <a:close/>
                    <a:moveTo>
                      <a:pt x="2323" y="1032"/>
                    </a:moveTo>
                    <a:lnTo>
                      <a:pt x="2373" y="1034"/>
                    </a:lnTo>
                    <a:lnTo>
                      <a:pt x="2361" y="1122"/>
                    </a:lnTo>
                    <a:lnTo>
                      <a:pt x="2346" y="1209"/>
                    </a:lnTo>
                    <a:lnTo>
                      <a:pt x="2333" y="1296"/>
                    </a:lnTo>
                    <a:lnTo>
                      <a:pt x="2323" y="1377"/>
                    </a:lnTo>
                    <a:lnTo>
                      <a:pt x="2310" y="1296"/>
                    </a:lnTo>
                    <a:lnTo>
                      <a:pt x="2297" y="1209"/>
                    </a:lnTo>
                    <a:lnTo>
                      <a:pt x="2283" y="1122"/>
                    </a:lnTo>
                    <a:lnTo>
                      <a:pt x="2270" y="1034"/>
                    </a:lnTo>
                    <a:lnTo>
                      <a:pt x="2323" y="1032"/>
                    </a:lnTo>
                    <a:close/>
                    <a:moveTo>
                      <a:pt x="4207" y="1026"/>
                    </a:moveTo>
                    <a:lnTo>
                      <a:pt x="4238" y="1032"/>
                    </a:lnTo>
                    <a:lnTo>
                      <a:pt x="4269" y="1039"/>
                    </a:lnTo>
                    <a:lnTo>
                      <a:pt x="4171" y="1175"/>
                    </a:lnTo>
                    <a:lnTo>
                      <a:pt x="4138" y="1184"/>
                    </a:lnTo>
                    <a:lnTo>
                      <a:pt x="4111" y="1196"/>
                    </a:lnTo>
                    <a:lnTo>
                      <a:pt x="4089" y="1213"/>
                    </a:lnTo>
                    <a:lnTo>
                      <a:pt x="4069" y="1234"/>
                    </a:lnTo>
                    <a:lnTo>
                      <a:pt x="4055" y="1258"/>
                    </a:lnTo>
                    <a:lnTo>
                      <a:pt x="4042" y="1283"/>
                    </a:lnTo>
                    <a:lnTo>
                      <a:pt x="4026" y="1314"/>
                    </a:lnTo>
                    <a:lnTo>
                      <a:pt x="4004" y="1337"/>
                    </a:lnTo>
                    <a:lnTo>
                      <a:pt x="3981" y="1354"/>
                    </a:lnTo>
                    <a:lnTo>
                      <a:pt x="3952" y="1366"/>
                    </a:lnTo>
                    <a:lnTo>
                      <a:pt x="4207" y="1026"/>
                    </a:lnTo>
                    <a:close/>
                    <a:moveTo>
                      <a:pt x="4147" y="1023"/>
                    </a:moveTo>
                    <a:lnTo>
                      <a:pt x="3878" y="1384"/>
                    </a:lnTo>
                    <a:lnTo>
                      <a:pt x="3856" y="1388"/>
                    </a:lnTo>
                    <a:lnTo>
                      <a:pt x="3829" y="1390"/>
                    </a:lnTo>
                    <a:lnTo>
                      <a:pt x="3800" y="1391"/>
                    </a:lnTo>
                    <a:lnTo>
                      <a:pt x="4069" y="1030"/>
                    </a:lnTo>
                    <a:lnTo>
                      <a:pt x="4095" y="1028"/>
                    </a:lnTo>
                    <a:lnTo>
                      <a:pt x="4120" y="1025"/>
                    </a:lnTo>
                    <a:lnTo>
                      <a:pt x="4129" y="1023"/>
                    </a:lnTo>
                    <a:lnTo>
                      <a:pt x="4138" y="1023"/>
                    </a:lnTo>
                    <a:lnTo>
                      <a:pt x="4147" y="1023"/>
                    </a:lnTo>
                    <a:close/>
                    <a:moveTo>
                      <a:pt x="3939" y="1023"/>
                    </a:moveTo>
                    <a:lnTo>
                      <a:pt x="3974" y="1026"/>
                    </a:lnTo>
                    <a:lnTo>
                      <a:pt x="4008" y="1030"/>
                    </a:lnTo>
                    <a:lnTo>
                      <a:pt x="3738" y="1391"/>
                    </a:lnTo>
                    <a:lnTo>
                      <a:pt x="3698" y="1391"/>
                    </a:lnTo>
                    <a:lnTo>
                      <a:pt x="3666" y="1391"/>
                    </a:lnTo>
                    <a:lnTo>
                      <a:pt x="3939" y="1023"/>
                    </a:lnTo>
                    <a:close/>
                    <a:moveTo>
                      <a:pt x="3812" y="1012"/>
                    </a:moveTo>
                    <a:lnTo>
                      <a:pt x="3849" y="1014"/>
                    </a:lnTo>
                    <a:lnTo>
                      <a:pt x="3879" y="1017"/>
                    </a:lnTo>
                    <a:lnTo>
                      <a:pt x="3385" y="1686"/>
                    </a:lnTo>
                    <a:lnTo>
                      <a:pt x="3373" y="1652"/>
                    </a:lnTo>
                    <a:lnTo>
                      <a:pt x="3360" y="1619"/>
                    </a:lnTo>
                    <a:lnTo>
                      <a:pt x="3812" y="1012"/>
                    </a:lnTo>
                    <a:close/>
                    <a:moveTo>
                      <a:pt x="3684" y="1001"/>
                    </a:moveTo>
                    <a:lnTo>
                      <a:pt x="3704" y="1003"/>
                    </a:lnTo>
                    <a:lnTo>
                      <a:pt x="3726" y="1007"/>
                    </a:lnTo>
                    <a:lnTo>
                      <a:pt x="3754" y="1007"/>
                    </a:lnTo>
                    <a:lnTo>
                      <a:pt x="3336" y="1569"/>
                    </a:lnTo>
                    <a:lnTo>
                      <a:pt x="3322" y="1540"/>
                    </a:lnTo>
                    <a:lnTo>
                      <a:pt x="3307" y="1511"/>
                    </a:lnTo>
                    <a:lnTo>
                      <a:pt x="3684" y="1001"/>
                    </a:lnTo>
                    <a:close/>
                    <a:moveTo>
                      <a:pt x="3555" y="992"/>
                    </a:moveTo>
                    <a:lnTo>
                      <a:pt x="3624" y="998"/>
                    </a:lnTo>
                    <a:lnTo>
                      <a:pt x="3280" y="1464"/>
                    </a:lnTo>
                    <a:lnTo>
                      <a:pt x="3244" y="1410"/>
                    </a:lnTo>
                    <a:lnTo>
                      <a:pt x="3555" y="992"/>
                    </a:lnTo>
                    <a:close/>
                    <a:moveTo>
                      <a:pt x="1401" y="981"/>
                    </a:moveTo>
                    <a:lnTo>
                      <a:pt x="1407" y="1026"/>
                    </a:lnTo>
                    <a:lnTo>
                      <a:pt x="1412" y="1066"/>
                    </a:lnTo>
                    <a:lnTo>
                      <a:pt x="820" y="1863"/>
                    </a:lnTo>
                    <a:lnTo>
                      <a:pt x="805" y="1836"/>
                    </a:lnTo>
                    <a:lnTo>
                      <a:pt x="789" y="1807"/>
                    </a:lnTo>
                    <a:lnTo>
                      <a:pt x="1401" y="981"/>
                    </a:lnTo>
                    <a:close/>
                    <a:moveTo>
                      <a:pt x="3429" y="981"/>
                    </a:moveTo>
                    <a:lnTo>
                      <a:pt x="3459" y="983"/>
                    </a:lnTo>
                    <a:lnTo>
                      <a:pt x="3496" y="988"/>
                    </a:lnTo>
                    <a:lnTo>
                      <a:pt x="3213" y="1370"/>
                    </a:lnTo>
                    <a:lnTo>
                      <a:pt x="3175" y="1323"/>
                    </a:lnTo>
                    <a:lnTo>
                      <a:pt x="3429" y="981"/>
                    </a:lnTo>
                    <a:close/>
                    <a:moveTo>
                      <a:pt x="816" y="894"/>
                    </a:moveTo>
                    <a:lnTo>
                      <a:pt x="815" y="894"/>
                    </a:lnTo>
                    <a:lnTo>
                      <a:pt x="815" y="896"/>
                    </a:lnTo>
                    <a:lnTo>
                      <a:pt x="813" y="900"/>
                    </a:lnTo>
                    <a:lnTo>
                      <a:pt x="811" y="909"/>
                    </a:lnTo>
                    <a:lnTo>
                      <a:pt x="805" y="923"/>
                    </a:lnTo>
                    <a:lnTo>
                      <a:pt x="796" y="952"/>
                    </a:lnTo>
                    <a:lnTo>
                      <a:pt x="791" y="974"/>
                    </a:lnTo>
                    <a:lnTo>
                      <a:pt x="789" y="994"/>
                    </a:lnTo>
                    <a:lnTo>
                      <a:pt x="646" y="1184"/>
                    </a:lnTo>
                    <a:lnTo>
                      <a:pt x="664" y="1135"/>
                    </a:lnTo>
                    <a:lnTo>
                      <a:pt x="684" y="1090"/>
                    </a:lnTo>
                    <a:lnTo>
                      <a:pt x="708" y="1046"/>
                    </a:lnTo>
                    <a:lnTo>
                      <a:pt x="729" y="1008"/>
                    </a:lnTo>
                    <a:lnTo>
                      <a:pt x="751" y="976"/>
                    </a:lnTo>
                    <a:lnTo>
                      <a:pt x="771" y="947"/>
                    </a:lnTo>
                    <a:lnTo>
                      <a:pt x="789" y="925"/>
                    </a:lnTo>
                    <a:lnTo>
                      <a:pt x="804" y="907"/>
                    </a:lnTo>
                    <a:lnTo>
                      <a:pt x="813" y="898"/>
                    </a:lnTo>
                    <a:lnTo>
                      <a:pt x="816" y="894"/>
                    </a:lnTo>
                    <a:close/>
                    <a:moveTo>
                      <a:pt x="3523" y="853"/>
                    </a:moveTo>
                    <a:lnTo>
                      <a:pt x="3548" y="858"/>
                    </a:lnTo>
                    <a:lnTo>
                      <a:pt x="3568" y="862"/>
                    </a:lnTo>
                    <a:lnTo>
                      <a:pt x="3586" y="867"/>
                    </a:lnTo>
                    <a:lnTo>
                      <a:pt x="3593" y="869"/>
                    </a:lnTo>
                    <a:lnTo>
                      <a:pt x="3601" y="871"/>
                    </a:lnTo>
                    <a:lnTo>
                      <a:pt x="3606" y="871"/>
                    </a:lnTo>
                    <a:lnTo>
                      <a:pt x="3610" y="873"/>
                    </a:lnTo>
                    <a:lnTo>
                      <a:pt x="3610" y="873"/>
                    </a:lnTo>
                    <a:lnTo>
                      <a:pt x="3606" y="873"/>
                    </a:lnTo>
                    <a:lnTo>
                      <a:pt x="3597" y="873"/>
                    </a:lnTo>
                    <a:lnTo>
                      <a:pt x="3579" y="876"/>
                    </a:lnTo>
                    <a:lnTo>
                      <a:pt x="3557" y="880"/>
                    </a:lnTo>
                    <a:lnTo>
                      <a:pt x="3528" y="885"/>
                    </a:lnTo>
                    <a:lnTo>
                      <a:pt x="3496" y="894"/>
                    </a:lnTo>
                    <a:lnTo>
                      <a:pt x="3523" y="853"/>
                    </a:lnTo>
                    <a:close/>
                    <a:moveTo>
                      <a:pt x="3400" y="840"/>
                    </a:moveTo>
                    <a:lnTo>
                      <a:pt x="3418" y="842"/>
                    </a:lnTo>
                    <a:lnTo>
                      <a:pt x="3436" y="844"/>
                    </a:lnTo>
                    <a:lnTo>
                      <a:pt x="3452" y="844"/>
                    </a:lnTo>
                    <a:lnTo>
                      <a:pt x="3468" y="846"/>
                    </a:lnTo>
                    <a:lnTo>
                      <a:pt x="3414" y="920"/>
                    </a:lnTo>
                    <a:lnTo>
                      <a:pt x="3391" y="931"/>
                    </a:lnTo>
                    <a:lnTo>
                      <a:pt x="3376" y="941"/>
                    </a:lnTo>
                    <a:lnTo>
                      <a:pt x="3369" y="951"/>
                    </a:lnTo>
                    <a:lnTo>
                      <a:pt x="3369" y="960"/>
                    </a:lnTo>
                    <a:lnTo>
                      <a:pt x="3371" y="965"/>
                    </a:lnTo>
                    <a:lnTo>
                      <a:pt x="3374" y="970"/>
                    </a:lnTo>
                    <a:lnTo>
                      <a:pt x="3143" y="1283"/>
                    </a:lnTo>
                    <a:lnTo>
                      <a:pt x="3121" y="1263"/>
                    </a:lnTo>
                    <a:lnTo>
                      <a:pt x="3099" y="1241"/>
                    </a:lnTo>
                    <a:lnTo>
                      <a:pt x="3400" y="840"/>
                    </a:lnTo>
                    <a:close/>
                    <a:moveTo>
                      <a:pt x="3302" y="829"/>
                    </a:moveTo>
                    <a:lnTo>
                      <a:pt x="3340" y="833"/>
                    </a:lnTo>
                    <a:lnTo>
                      <a:pt x="3063" y="1209"/>
                    </a:lnTo>
                    <a:lnTo>
                      <a:pt x="3039" y="1189"/>
                    </a:lnTo>
                    <a:lnTo>
                      <a:pt x="3018" y="1171"/>
                    </a:lnTo>
                    <a:lnTo>
                      <a:pt x="3269" y="829"/>
                    </a:lnTo>
                    <a:lnTo>
                      <a:pt x="3302" y="829"/>
                    </a:lnTo>
                    <a:close/>
                    <a:moveTo>
                      <a:pt x="1410" y="788"/>
                    </a:moveTo>
                    <a:lnTo>
                      <a:pt x="1403" y="824"/>
                    </a:lnTo>
                    <a:lnTo>
                      <a:pt x="1399" y="862"/>
                    </a:lnTo>
                    <a:lnTo>
                      <a:pt x="1397" y="902"/>
                    </a:lnTo>
                    <a:lnTo>
                      <a:pt x="764" y="1758"/>
                    </a:lnTo>
                    <a:lnTo>
                      <a:pt x="748" y="1729"/>
                    </a:lnTo>
                    <a:lnTo>
                      <a:pt x="733" y="1701"/>
                    </a:lnTo>
                    <a:lnTo>
                      <a:pt x="1006" y="1332"/>
                    </a:lnTo>
                    <a:lnTo>
                      <a:pt x="1028" y="1339"/>
                    </a:lnTo>
                    <a:lnTo>
                      <a:pt x="1044" y="1345"/>
                    </a:lnTo>
                    <a:lnTo>
                      <a:pt x="1055" y="1348"/>
                    </a:lnTo>
                    <a:lnTo>
                      <a:pt x="1059" y="1350"/>
                    </a:lnTo>
                    <a:lnTo>
                      <a:pt x="1059" y="1348"/>
                    </a:lnTo>
                    <a:lnTo>
                      <a:pt x="1059" y="1346"/>
                    </a:lnTo>
                    <a:lnTo>
                      <a:pt x="1057" y="1341"/>
                    </a:lnTo>
                    <a:lnTo>
                      <a:pt x="1055" y="1332"/>
                    </a:lnTo>
                    <a:lnTo>
                      <a:pt x="1054" y="1314"/>
                    </a:lnTo>
                    <a:lnTo>
                      <a:pt x="1052" y="1294"/>
                    </a:lnTo>
                    <a:lnTo>
                      <a:pt x="1050" y="1272"/>
                    </a:lnTo>
                    <a:lnTo>
                      <a:pt x="1410" y="788"/>
                    </a:lnTo>
                    <a:close/>
                    <a:moveTo>
                      <a:pt x="1410" y="786"/>
                    </a:moveTo>
                    <a:lnTo>
                      <a:pt x="1410" y="788"/>
                    </a:lnTo>
                    <a:lnTo>
                      <a:pt x="1410" y="786"/>
                    </a:lnTo>
                    <a:lnTo>
                      <a:pt x="1410" y="786"/>
                    </a:lnTo>
                    <a:close/>
                    <a:moveTo>
                      <a:pt x="1412" y="784"/>
                    </a:moveTo>
                    <a:lnTo>
                      <a:pt x="1412" y="786"/>
                    </a:lnTo>
                    <a:lnTo>
                      <a:pt x="1412" y="786"/>
                    </a:lnTo>
                    <a:lnTo>
                      <a:pt x="1410" y="786"/>
                    </a:lnTo>
                    <a:lnTo>
                      <a:pt x="1412" y="784"/>
                    </a:lnTo>
                    <a:close/>
                    <a:moveTo>
                      <a:pt x="2701" y="685"/>
                    </a:moveTo>
                    <a:lnTo>
                      <a:pt x="2710" y="707"/>
                    </a:lnTo>
                    <a:lnTo>
                      <a:pt x="2721" y="723"/>
                    </a:lnTo>
                    <a:lnTo>
                      <a:pt x="2728" y="732"/>
                    </a:lnTo>
                    <a:lnTo>
                      <a:pt x="2732" y="735"/>
                    </a:lnTo>
                    <a:lnTo>
                      <a:pt x="2741" y="719"/>
                    </a:lnTo>
                    <a:lnTo>
                      <a:pt x="2755" y="703"/>
                    </a:lnTo>
                    <a:lnTo>
                      <a:pt x="2771" y="687"/>
                    </a:lnTo>
                    <a:lnTo>
                      <a:pt x="2571" y="960"/>
                    </a:lnTo>
                    <a:lnTo>
                      <a:pt x="2540" y="951"/>
                    </a:lnTo>
                    <a:lnTo>
                      <a:pt x="2509" y="945"/>
                    </a:lnTo>
                    <a:lnTo>
                      <a:pt x="2701" y="685"/>
                    </a:lnTo>
                    <a:close/>
                    <a:moveTo>
                      <a:pt x="2076" y="616"/>
                    </a:moveTo>
                    <a:lnTo>
                      <a:pt x="2093" y="649"/>
                    </a:lnTo>
                    <a:lnTo>
                      <a:pt x="2109" y="672"/>
                    </a:lnTo>
                    <a:lnTo>
                      <a:pt x="1855" y="1016"/>
                    </a:lnTo>
                    <a:lnTo>
                      <a:pt x="1798" y="1041"/>
                    </a:lnTo>
                    <a:lnTo>
                      <a:pt x="1741" y="1068"/>
                    </a:lnTo>
                    <a:lnTo>
                      <a:pt x="2076" y="616"/>
                    </a:lnTo>
                    <a:close/>
                    <a:moveTo>
                      <a:pt x="1401" y="613"/>
                    </a:moveTo>
                    <a:lnTo>
                      <a:pt x="1412" y="654"/>
                    </a:lnTo>
                    <a:lnTo>
                      <a:pt x="1419" y="694"/>
                    </a:lnTo>
                    <a:lnTo>
                      <a:pt x="1057" y="1176"/>
                    </a:lnTo>
                    <a:lnTo>
                      <a:pt x="1068" y="1115"/>
                    </a:lnTo>
                    <a:lnTo>
                      <a:pt x="1081" y="1046"/>
                    </a:lnTo>
                    <a:lnTo>
                      <a:pt x="1401" y="613"/>
                    </a:lnTo>
                    <a:close/>
                    <a:moveTo>
                      <a:pt x="2985" y="584"/>
                    </a:moveTo>
                    <a:lnTo>
                      <a:pt x="2683" y="990"/>
                    </a:lnTo>
                    <a:lnTo>
                      <a:pt x="2654" y="981"/>
                    </a:lnTo>
                    <a:lnTo>
                      <a:pt x="2625" y="972"/>
                    </a:lnTo>
                    <a:lnTo>
                      <a:pt x="2884" y="623"/>
                    </a:lnTo>
                    <a:lnTo>
                      <a:pt x="2934" y="600"/>
                    </a:lnTo>
                    <a:lnTo>
                      <a:pt x="2985" y="584"/>
                    </a:lnTo>
                    <a:close/>
                    <a:moveTo>
                      <a:pt x="3148" y="546"/>
                    </a:moveTo>
                    <a:lnTo>
                      <a:pt x="2790" y="1034"/>
                    </a:lnTo>
                    <a:lnTo>
                      <a:pt x="2761" y="1019"/>
                    </a:lnTo>
                    <a:lnTo>
                      <a:pt x="2732" y="1008"/>
                    </a:lnTo>
                    <a:lnTo>
                      <a:pt x="3063" y="562"/>
                    </a:lnTo>
                    <a:lnTo>
                      <a:pt x="3105" y="555"/>
                    </a:lnTo>
                    <a:lnTo>
                      <a:pt x="3148" y="546"/>
                    </a:lnTo>
                    <a:close/>
                    <a:moveTo>
                      <a:pt x="3302" y="520"/>
                    </a:moveTo>
                    <a:lnTo>
                      <a:pt x="2886" y="1082"/>
                    </a:lnTo>
                    <a:lnTo>
                      <a:pt x="2860" y="1068"/>
                    </a:lnTo>
                    <a:lnTo>
                      <a:pt x="2833" y="1055"/>
                    </a:lnTo>
                    <a:lnTo>
                      <a:pt x="3219" y="535"/>
                    </a:lnTo>
                    <a:lnTo>
                      <a:pt x="3260" y="528"/>
                    </a:lnTo>
                    <a:lnTo>
                      <a:pt x="3302" y="520"/>
                    </a:lnTo>
                    <a:close/>
                    <a:moveTo>
                      <a:pt x="1352" y="499"/>
                    </a:moveTo>
                    <a:lnTo>
                      <a:pt x="1370" y="528"/>
                    </a:lnTo>
                    <a:lnTo>
                      <a:pt x="1383" y="557"/>
                    </a:lnTo>
                    <a:lnTo>
                      <a:pt x="1111" y="923"/>
                    </a:lnTo>
                    <a:lnTo>
                      <a:pt x="1135" y="838"/>
                    </a:lnTo>
                    <a:lnTo>
                      <a:pt x="1158" y="761"/>
                    </a:lnTo>
                    <a:lnTo>
                      <a:pt x="1352" y="499"/>
                    </a:lnTo>
                    <a:close/>
                    <a:moveTo>
                      <a:pt x="2388" y="475"/>
                    </a:moveTo>
                    <a:lnTo>
                      <a:pt x="2033" y="960"/>
                    </a:lnTo>
                    <a:lnTo>
                      <a:pt x="1986" y="970"/>
                    </a:lnTo>
                    <a:lnTo>
                      <a:pt x="1939" y="985"/>
                    </a:lnTo>
                    <a:lnTo>
                      <a:pt x="2268" y="540"/>
                    </a:lnTo>
                    <a:lnTo>
                      <a:pt x="2306" y="517"/>
                    </a:lnTo>
                    <a:lnTo>
                      <a:pt x="2351" y="493"/>
                    </a:lnTo>
                    <a:lnTo>
                      <a:pt x="2371" y="484"/>
                    </a:lnTo>
                    <a:lnTo>
                      <a:pt x="2388" y="475"/>
                    </a:lnTo>
                    <a:close/>
                    <a:moveTo>
                      <a:pt x="2565" y="421"/>
                    </a:moveTo>
                    <a:lnTo>
                      <a:pt x="2187" y="932"/>
                    </a:lnTo>
                    <a:lnTo>
                      <a:pt x="2145" y="938"/>
                    </a:lnTo>
                    <a:lnTo>
                      <a:pt x="2103" y="943"/>
                    </a:lnTo>
                    <a:lnTo>
                      <a:pt x="2475" y="444"/>
                    </a:lnTo>
                    <a:lnTo>
                      <a:pt x="2520" y="432"/>
                    </a:lnTo>
                    <a:lnTo>
                      <a:pt x="2565" y="421"/>
                    </a:lnTo>
                    <a:close/>
                    <a:moveTo>
                      <a:pt x="1278" y="417"/>
                    </a:moveTo>
                    <a:lnTo>
                      <a:pt x="1302" y="435"/>
                    </a:lnTo>
                    <a:lnTo>
                      <a:pt x="1323" y="455"/>
                    </a:lnTo>
                    <a:lnTo>
                      <a:pt x="1200" y="620"/>
                    </a:lnTo>
                    <a:lnTo>
                      <a:pt x="1206" y="584"/>
                    </a:lnTo>
                    <a:lnTo>
                      <a:pt x="1207" y="547"/>
                    </a:lnTo>
                    <a:lnTo>
                      <a:pt x="1206" y="515"/>
                    </a:lnTo>
                    <a:lnTo>
                      <a:pt x="1278" y="417"/>
                    </a:lnTo>
                    <a:close/>
                    <a:moveTo>
                      <a:pt x="3525" y="392"/>
                    </a:moveTo>
                    <a:lnTo>
                      <a:pt x="3525" y="392"/>
                    </a:lnTo>
                    <a:lnTo>
                      <a:pt x="3525" y="392"/>
                    </a:lnTo>
                    <a:lnTo>
                      <a:pt x="3525" y="394"/>
                    </a:lnTo>
                    <a:lnTo>
                      <a:pt x="3525" y="396"/>
                    </a:lnTo>
                    <a:lnTo>
                      <a:pt x="3525" y="399"/>
                    </a:lnTo>
                    <a:lnTo>
                      <a:pt x="3523" y="407"/>
                    </a:lnTo>
                    <a:lnTo>
                      <a:pt x="3304" y="703"/>
                    </a:lnTo>
                    <a:lnTo>
                      <a:pt x="3271" y="716"/>
                    </a:lnTo>
                    <a:lnTo>
                      <a:pt x="3240" y="730"/>
                    </a:lnTo>
                    <a:lnTo>
                      <a:pt x="3213" y="748"/>
                    </a:lnTo>
                    <a:lnTo>
                      <a:pt x="3190" y="772"/>
                    </a:lnTo>
                    <a:lnTo>
                      <a:pt x="3168" y="802"/>
                    </a:lnTo>
                    <a:lnTo>
                      <a:pt x="3157" y="824"/>
                    </a:lnTo>
                    <a:lnTo>
                      <a:pt x="3153" y="842"/>
                    </a:lnTo>
                    <a:lnTo>
                      <a:pt x="3155" y="858"/>
                    </a:lnTo>
                    <a:lnTo>
                      <a:pt x="3159" y="875"/>
                    </a:lnTo>
                    <a:lnTo>
                      <a:pt x="3166" y="887"/>
                    </a:lnTo>
                    <a:lnTo>
                      <a:pt x="2978" y="1140"/>
                    </a:lnTo>
                    <a:lnTo>
                      <a:pt x="2953" y="1124"/>
                    </a:lnTo>
                    <a:lnTo>
                      <a:pt x="2929" y="1110"/>
                    </a:lnTo>
                    <a:lnTo>
                      <a:pt x="3376" y="504"/>
                    </a:lnTo>
                    <a:lnTo>
                      <a:pt x="3385" y="501"/>
                    </a:lnTo>
                    <a:lnTo>
                      <a:pt x="3394" y="497"/>
                    </a:lnTo>
                    <a:lnTo>
                      <a:pt x="3421" y="486"/>
                    </a:lnTo>
                    <a:lnTo>
                      <a:pt x="3447" y="470"/>
                    </a:lnTo>
                    <a:lnTo>
                      <a:pt x="3468" y="454"/>
                    </a:lnTo>
                    <a:lnTo>
                      <a:pt x="3487" y="435"/>
                    </a:lnTo>
                    <a:lnTo>
                      <a:pt x="3503" y="419"/>
                    </a:lnTo>
                    <a:lnTo>
                      <a:pt x="3516" y="405"/>
                    </a:lnTo>
                    <a:lnTo>
                      <a:pt x="3523" y="396"/>
                    </a:lnTo>
                    <a:lnTo>
                      <a:pt x="3525" y="392"/>
                    </a:lnTo>
                    <a:close/>
                    <a:moveTo>
                      <a:pt x="1191" y="390"/>
                    </a:moveTo>
                    <a:lnTo>
                      <a:pt x="1211" y="392"/>
                    </a:lnTo>
                    <a:lnTo>
                      <a:pt x="1231" y="396"/>
                    </a:lnTo>
                    <a:lnTo>
                      <a:pt x="1193" y="448"/>
                    </a:lnTo>
                    <a:lnTo>
                      <a:pt x="1184" y="425"/>
                    </a:lnTo>
                    <a:lnTo>
                      <a:pt x="1177" y="407"/>
                    </a:lnTo>
                    <a:lnTo>
                      <a:pt x="1171" y="396"/>
                    </a:lnTo>
                    <a:lnTo>
                      <a:pt x="1169" y="392"/>
                    </a:lnTo>
                    <a:lnTo>
                      <a:pt x="1191" y="390"/>
                    </a:lnTo>
                    <a:close/>
                    <a:moveTo>
                      <a:pt x="1779" y="388"/>
                    </a:moveTo>
                    <a:lnTo>
                      <a:pt x="1662" y="544"/>
                    </a:lnTo>
                    <a:lnTo>
                      <a:pt x="1678" y="506"/>
                    </a:lnTo>
                    <a:lnTo>
                      <a:pt x="1694" y="475"/>
                    </a:lnTo>
                    <a:lnTo>
                      <a:pt x="1712" y="448"/>
                    </a:lnTo>
                    <a:lnTo>
                      <a:pt x="1732" y="426"/>
                    </a:lnTo>
                    <a:lnTo>
                      <a:pt x="1754" y="407"/>
                    </a:lnTo>
                    <a:lnTo>
                      <a:pt x="1779" y="388"/>
                    </a:lnTo>
                    <a:close/>
                    <a:moveTo>
                      <a:pt x="2113" y="385"/>
                    </a:moveTo>
                    <a:lnTo>
                      <a:pt x="2096" y="414"/>
                    </a:lnTo>
                    <a:lnTo>
                      <a:pt x="2080" y="446"/>
                    </a:lnTo>
                    <a:lnTo>
                      <a:pt x="2064" y="486"/>
                    </a:lnTo>
                    <a:lnTo>
                      <a:pt x="2058" y="522"/>
                    </a:lnTo>
                    <a:lnTo>
                      <a:pt x="2058" y="557"/>
                    </a:lnTo>
                    <a:lnTo>
                      <a:pt x="1627" y="1140"/>
                    </a:lnTo>
                    <a:lnTo>
                      <a:pt x="1546" y="1202"/>
                    </a:lnTo>
                    <a:lnTo>
                      <a:pt x="1473" y="1272"/>
                    </a:lnTo>
                    <a:lnTo>
                      <a:pt x="1407" y="1346"/>
                    </a:lnTo>
                    <a:lnTo>
                      <a:pt x="1345" y="1428"/>
                    </a:lnTo>
                    <a:lnTo>
                      <a:pt x="1294" y="1513"/>
                    </a:lnTo>
                    <a:lnTo>
                      <a:pt x="1249" y="1603"/>
                    </a:lnTo>
                    <a:lnTo>
                      <a:pt x="1213" y="1697"/>
                    </a:lnTo>
                    <a:lnTo>
                      <a:pt x="918" y="2098"/>
                    </a:lnTo>
                    <a:lnTo>
                      <a:pt x="914" y="2078"/>
                    </a:lnTo>
                    <a:lnTo>
                      <a:pt x="910" y="2055"/>
                    </a:lnTo>
                    <a:lnTo>
                      <a:pt x="907" y="2038"/>
                    </a:lnTo>
                    <a:lnTo>
                      <a:pt x="901" y="2019"/>
                    </a:lnTo>
                    <a:lnTo>
                      <a:pt x="2113" y="385"/>
                    </a:lnTo>
                    <a:close/>
                    <a:moveTo>
                      <a:pt x="2732" y="376"/>
                    </a:moveTo>
                    <a:lnTo>
                      <a:pt x="2324" y="927"/>
                    </a:lnTo>
                    <a:lnTo>
                      <a:pt x="2252" y="927"/>
                    </a:lnTo>
                    <a:lnTo>
                      <a:pt x="2639" y="403"/>
                    </a:lnTo>
                    <a:lnTo>
                      <a:pt x="2681" y="394"/>
                    </a:lnTo>
                    <a:lnTo>
                      <a:pt x="2721" y="381"/>
                    </a:lnTo>
                    <a:lnTo>
                      <a:pt x="2726" y="379"/>
                    </a:lnTo>
                    <a:lnTo>
                      <a:pt x="2730" y="378"/>
                    </a:lnTo>
                    <a:lnTo>
                      <a:pt x="2732" y="376"/>
                    </a:lnTo>
                    <a:close/>
                    <a:moveTo>
                      <a:pt x="2873" y="325"/>
                    </a:moveTo>
                    <a:lnTo>
                      <a:pt x="2867" y="349"/>
                    </a:lnTo>
                    <a:lnTo>
                      <a:pt x="2860" y="372"/>
                    </a:lnTo>
                    <a:lnTo>
                      <a:pt x="2848" y="394"/>
                    </a:lnTo>
                    <a:lnTo>
                      <a:pt x="2833" y="417"/>
                    </a:lnTo>
                    <a:lnTo>
                      <a:pt x="2815" y="443"/>
                    </a:lnTo>
                    <a:lnTo>
                      <a:pt x="2791" y="473"/>
                    </a:lnTo>
                    <a:lnTo>
                      <a:pt x="2766" y="508"/>
                    </a:lnTo>
                    <a:lnTo>
                      <a:pt x="2735" y="547"/>
                    </a:lnTo>
                    <a:lnTo>
                      <a:pt x="2724" y="566"/>
                    </a:lnTo>
                    <a:lnTo>
                      <a:pt x="2717" y="582"/>
                    </a:lnTo>
                    <a:lnTo>
                      <a:pt x="2451" y="938"/>
                    </a:lnTo>
                    <a:lnTo>
                      <a:pt x="2386" y="929"/>
                    </a:lnTo>
                    <a:lnTo>
                      <a:pt x="2817" y="347"/>
                    </a:lnTo>
                    <a:lnTo>
                      <a:pt x="2844" y="336"/>
                    </a:lnTo>
                    <a:lnTo>
                      <a:pt x="2860" y="331"/>
                    </a:lnTo>
                    <a:lnTo>
                      <a:pt x="2871" y="327"/>
                    </a:lnTo>
                    <a:lnTo>
                      <a:pt x="2873" y="325"/>
                    </a:lnTo>
                    <a:close/>
                    <a:moveTo>
                      <a:pt x="2170" y="125"/>
                    </a:moveTo>
                    <a:lnTo>
                      <a:pt x="2178" y="159"/>
                    </a:lnTo>
                    <a:lnTo>
                      <a:pt x="2178" y="199"/>
                    </a:lnTo>
                    <a:lnTo>
                      <a:pt x="2178" y="211"/>
                    </a:lnTo>
                    <a:lnTo>
                      <a:pt x="876" y="1966"/>
                    </a:lnTo>
                    <a:lnTo>
                      <a:pt x="863" y="1941"/>
                    </a:lnTo>
                    <a:lnTo>
                      <a:pt x="847" y="1910"/>
                    </a:lnTo>
                    <a:lnTo>
                      <a:pt x="2170" y="125"/>
                    </a:lnTo>
                    <a:close/>
                    <a:moveTo>
                      <a:pt x="2127" y="0"/>
                    </a:moveTo>
                    <a:lnTo>
                      <a:pt x="2132" y="16"/>
                    </a:lnTo>
                    <a:lnTo>
                      <a:pt x="2143" y="38"/>
                    </a:lnTo>
                    <a:lnTo>
                      <a:pt x="2154" y="65"/>
                    </a:lnTo>
                    <a:lnTo>
                      <a:pt x="1535" y="898"/>
                    </a:lnTo>
                    <a:lnTo>
                      <a:pt x="1551" y="851"/>
                    </a:lnTo>
                    <a:lnTo>
                      <a:pt x="1564" y="802"/>
                    </a:lnTo>
                    <a:lnTo>
                      <a:pt x="1575" y="752"/>
                    </a:lnTo>
                    <a:lnTo>
                      <a:pt x="1575" y="746"/>
                    </a:lnTo>
                    <a:lnTo>
                      <a:pt x="2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49" name="Группа 48">
              <a:extLst>
                <a:ext uri="{FF2B5EF4-FFF2-40B4-BE49-F238E27FC236}">
                  <a16:creationId xmlns:a16="http://schemas.microsoft.com/office/drawing/2014/main" id="{303B362B-F345-4FC7-BD8D-B5561074D5A5}"/>
                </a:ext>
              </a:extLst>
            </p:cNvPr>
            <p:cNvGrpSpPr/>
            <p:nvPr/>
          </p:nvGrpSpPr>
          <p:grpSpPr>
            <a:xfrm>
              <a:off x="7033377" y="3025536"/>
              <a:ext cx="245877" cy="278318"/>
              <a:chOff x="2481263" y="212726"/>
              <a:chExt cx="4175126" cy="4725988"/>
            </a:xfrm>
            <a:solidFill>
              <a:schemeClr val="tx1"/>
            </a:solidFill>
          </p:grpSpPr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A15D503D-1A2A-428D-B606-E7FBB677AE5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481263" y="212726"/>
                <a:ext cx="2366963" cy="4725988"/>
              </a:xfrm>
              <a:custGeom>
                <a:avLst/>
                <a:gdLst>
                  <a:gd name="T0" fmla="*/ 2982 w 2982"/>
                  <a:gd name="T1" fmla="*/ 441 h 5955"/>
                  <a:gd name="T2" fmla="*/ 2650 w 2982"/>
                  <a:gd name="T3" fmla="*/ 463 h 5955"/>
                  <a:gd name="T4" fmla="*/ 2333 w 2982"/>
                  <a:gd name="T5" fmla="*/ 524 h 5955"/>
                  <a:gd name="T6" fmla="*/ 2031 w 2982"/>
                  <a:gd name="T7" fmla="*/ 625 h 5955"/>
                  <a:gd name="T8" fmla="*/ 1745 w 2982"/>
                  <a:gd name="T9" fmla="*/ 761 h 5955"/>
                  <a:gd name="T10" fmla="*/ 1483 w 2982"/>
                  <a:gd name="T11" fmla="*/ 931 h 5955"/>
                  <a:gd name="T12" fmla="*/ 1242 w 2982"/>
                  <a:gd name="T13" fmla="*/ 1130 h 5955"/>
                  <a:gd name="T14" fmla="*/ 1028 w 2982"/>
                  <a:gd name="T15" fmla="*/ 1357 h 5955"/>
                  <a:gd name="T16" fmla="*/ 844 w 2982"/>
                  <a:gd name="T17" fmla="*/ 1609 h 5955"/>
                  <a:gd name="T18" fmla="*/ 690 w 2982"/>
                  <a:gd name="T19" fmla="*/ 1883 h 5955"/>
                  <a:gd name="T20" fmla="*/ 570 w 2982"/>
                  <a:gd name="T21" fmla="*/ 2176 h 5955"/>
                  <a:gd name="T22" fmla="*/ 489 w 2982"/>
                  <a:gd name="T23" fmla="*/ 2487 h 5955"/>
                  <a:gd name="T24" fmla="*/ 447 w 2982"/>
                  <a:gd name="T25" fmla="*/ 2810 h 5955"/>
                  <a:gd name="T26" fmla="*/ 447 w 2982"/>
                  <a:gd name="T27" fmla="*/ 3145 h 5955"/>
                  <a:gd name="T28" fmla="*/ 489 w 2982"/>
                  <a:gd name="T29" fmla="*/ 3468 h 5955"/>
                  <a:gd name="T30" fmla="*/ 570 w 2982"/>
                  <a:gd name="T31" fmla="*/ 3779 h 5955"/>
                  <a:gd name="T32" fmla="*/ 690 w 2982"/>
                  <a:gd name="T33" fmla="*/ 4072 h 5955"/>
                  <a:gd name="T34" fmla="*/ 844 w 2982"/>
                  <a:gd name="T35" fmla="*/ 4345 h 5955"/>
                  <a:gd name="T36" fmla="*/ 1028 w 2982"/>
                  <a:gd name="T37" fmla="*/ 4598 h 5955"/>
                  <a:gd name="T38" fmla="*/ 1242 w 2982"/>
                  <a:gd name="T39" fmla="*/ 4824 h 5955"/>
                  <a:gd name="T40" fmla="*/ 1483 w 2982"/>
                  <a:gd name="T41" fmla="*/ 5024 h 5955"/>
                  <a:gd name="T42" fmla="*/ 1745 w 2982"/>
                  <a:gd name="T43" fmla="*/ 5192 h 5955"/>
                  <a:gd name="T44" fmla="*/ 2031 w 2982"/>
                  <a:gd name="T45" fmla="*/ 5330 h 5955"/>
                  <a:gd name="T46" fmla="*/ 2333 w 2982"/>
                  <a:gd name="T47" fmla="*/ 5431 h 5955"/>
                  <a:gd name="T48" fmla="*/ 2650 w 2982"/>
                  <a:gd name="T49" fmla="*/ 5492 h 5955"/>
                  <a:gd name="T50" fmla="*/ 2982 w 2982"/>
                  <a:gd name="T51" fmla="*/ 5514 h 5955"/>
                  <a:gd name="T52" fmla="*/ 2801 w 2982"/>
                  <a:gd name="T53" fmla="*/ 5950 h 5955"/>
                  <a:gd name="T54" fmla="*/ 2446 w 2982"/>
                  <a:gd name="T55" fmla="*/ 5906 h 5955"/>
                  <a:gd name="T56" fmla="*/ 2107 w 2982"/>
                  <a:gd name="T57" fmla="*/ 5825 h 5955"/>
                  <a:gd name="T58" fmla="*/ 1783 w 2982"/>
                  <a:gd name="T59" fmla="*/ 5704 h 5955"/>
                  <a:gd name="T60" fmla="*/ 1477 w 2982"/>
                  <a:gd name="T61" fmla="*/ 5548 h 5955"/>
                  <a:gd name="T62" fmla="*/ 1195 w 2982"/>
                  <a:gd name="T63" fmla="*/ 5359 h 5955"/>
                  <a:gd name="T64" fmla="*/ 934 w 2982"/>
                  <a:gd name="T65" fmla="*/ 5142 h 5955"/>
                  <a:gd name="T66" fmla="*/ 702 w 2982"/>
                  <a:gd name="T67" fmla="*/ 4894 h 5955"/>
                  <a:gd name="T68" fmla="*/ 498 w 2982"/>
                  <a:gd name="T69" fmla="*/ 4623 h 5955"/>
                  <a:gd name="T70" fmla="*/ 324 w 2982"/>
                  <a:gd name="T71" fmla="*/ 4328 h 5955"/>
                  <a:gd name="T72" fmla="*/ 186 w 2982"/>
                  <a:gd name="T73" fmla="*/ 4016 h 5955"/>
                  <a:gd name="T74" fmla="*/ 83 w 2982"/>
                  <a:gd name="T75" fmla="*/ 3683 h 5955"/>
                  <a:gd name="T76" fmla="*/ 22 w 2982"/>
                  <a:gd name="T77" fmla="*/ 3336 h 5955"/>
                  <a:gd name="T78" fmla="*/ 0 w 2982"/>
                  <a:gd name="T79" fmla="*/ 2977 h 5955"/>
                  <a:gd name="T80" fmla="*/ 22 w 2982"/>
                  <a:gd name="T81" fmla="*/ 2619 h 5955"/>
                  <a:gd name="T82" fmla="*/ 83 w 2982"/>
                  <a:gd name="T83" fmla="*/ 2272 h 5955"/>
                  <a:gd name="T84" fmla="*/ 186 w 2982"/>
                  <a:gd name="T85" fmla="*/ 1939 h 5955"/>
                  <a:gd name="T86" fmla="*/ 324 w 2982"/>
                  <a:gd name="T87" fmla="*/ 1625 h 5955"/>
                  <a:gd name="T88" fmla="*/ 498 w 2982"/>
                  <a:gd name="T89" fmla="*/ 1332 h 5955"/>
                  <a:gd name="T90" fmla="*/ 702 w 2982"/>
                  <a:gd name="T91" fmla="*/ 1059 h 5955"/>
                  <a:gd name="T92" fmla="*/ 934 w 2982"/>
                  <a:gd name="T93" fmla="*/ 813 h 5955"/>
                  <a:gd name="T94" fmla="*/ 1195 w 2982"/>
                  <a:gd name="T95" fmla="*/ 595 h 5955"/>
                  <a:gd name="T96" fmla="*/ 1477 w 2982"/>
                  <a:gd name="T97" fmla="*/ 407 h 5955"/>
                  <a:gd name="T98" fmla="*/ 1783 w 2982"/>
                  <a:gd name="T99" fmla="*/ 251 h 5955"/>
                  <a:gd name="T100" fmla="*/ 2107 w 2982"/>
                  <a:gd name="T101" fmla="*/ 130 h 5955"/>
                  <a:gd name="T102" fmla="*/ 2446 w 2982"/>
                  <a:gd name="T103" fmla="*/ 47 h 5955"/>
                  <a:gd name="T104" fmla="*/ 2801 w 2982"/>
                  <a:gd name="T105" fmla="*/ 5 h 5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82" h="5955">
                    <a:moveTo>
                      <a:pt x="2982" y="0"/>
                    </a:moveTo>
                    <a:lnTo>
                      <a:pt x="2982" y="441"/>
                    </a:lnTo>
                    <a:lnTo>
                      <a:pt x="2815" y="446"/>
                    </a:lnTo>
                    <a:lnTo>
                      <a:pt x="2650" y="463"/>
                    </a:lnTo>
                    <a:lnTo>
                      <a:pt x="2491" y="488"/>
                    </a:lnTo>
                    <a:lnTo>
                      <a:pt x="2333" y="524"/>
                    </a:lnTo>
                    <a:lnTo>
                      <a:pt x="2180" y="571"/>
                    </a:lnTo>
                    <a:lnTo>
                      <a:pt x="2031" y="625"/>
                    </a:lnTo>
                    <a:lnTo>
                      <a:pt x="1886" y="689"/>
                    </a:lnTo>
                    <a:lnTo>
                      <a:pt x="1745" y="761"/>
                    </a:lnTo>
                    <a:lnTo>
                      <a:pt x="1611" y="842"/>
                    </a:lnTo>
                    <a:lnTo>
                      <a:pt x="1483" y="931"/>
                    </a:lnTo>
                    <a:lnTo>
                      <a:pt x="1360" y="1027"/>
                    </a:lnTo>
                    <a:lnTo>
                      <a:pt x="1242" y="1130"/>
                    </a:lnTo>
                    <a:lnTo>
                      <a:pt x="1131" y="1240"/>
                    </a:lnTo>
                    <a:lnTo>
                      <a:pt x="1028" y="1357"/>
                    </a:lnTo>
                    <a:lnTo>
                      <a:pt x="932" y="1480"/>
                    </a:lnTo>
                    <a:lnTo>
                      <a:pt x="844" y="1609"/>
                    </a:lnTo>
                    <a:lnTo>
                      <a:pt x="762" y="1744"/>
                    </a:lnTo>
                    <a:lnTo>
                      <a:pt x="690" y="1883"/>
                    </a:lnTo>
                    <a:lnTo>
                      <a:pt x="626" y="2028"/>
                    </a:lnTo>
                    <a:lnTo>
                      <a:pt x="570" y="2176"/>
                    </a:lnTo>
                    <a:lnTo>
                      <a:pt x="525" y="2330"/>
                    </a:lnTo>
                    <a:lnTo>
                      <a:pt x="489" y="2487"/>
                    </a:lnTo>
                    <a:lnTo>
                      <a:pt x="463" y="2648"/>
                    </a:lnTo>
                    <a:lnTo>
                      <a:pt x="447" y="2810"/>
                    </a:lnTo>
                    <a:lnTo>
                      <a:pt x="442" y="2977"/>
                    </a:lnTo>
                    <a:lnTo>
                      <a:pt x="447" y="3145"/>
                    </a:lnTo>
                    <a:lnTo>
                      <a:pt x="463" y="3307"/>
                    </a:lnTo>
                    <a:lnTo>
                      <a:pt x="489" y="3468"/>
                    </a:lnTo>
                    <a:lnTo>
                      <a:pt x="525" y="3625"/>
                    </a:lnTo>
                    <a:lnTo>
                      <a:pt x="570" y="3779"/>
                    </a:lnTo>
                    <a:lnTo>
                      <a:pt x="626" y="3927"/>
                    </a:lnTo>
                    <a:lnTo>
                      <a:pt x="690" y="4072"/>
                    </a:lnTo>
                    <a:lnTo>
                      <a:pt x="762" y="4211"/>
                    </a:lnTo>
                    <a:lnTo>
                      <a:pt x="844" y="4345"/>
                    </a:lnTo>
                    <a:lnTo>
                      <a:pt x="932" y="4475"/>
                    </a:lnTo>
                    <a:lnTo>
                      <a:pt x="1028" y="4598"/>
                    </a:lnTo>
                    <a:lnTo>
                      <a:pt x="1131" y="4713"/>
                    </a:lnTo>
                    <a:lnTo>
                      <a:pt x="1242" y="4824"/>
                    </a:lnTo>
                    <a:lnTo>
                      <a:pt x="1360" y="4928"/>
                    </a:lnTo>
                    <a:lnTo>
                      <a:pt x="1483" y="5024"/>
                    </a:lnTo>
                    <a:lnTo>
                      <a:pt x="1611" y="5113"/>
                    </a:lnTo>
                    <a:lnTo>
                      <a:pt x="1745" y="5192"/>
                    </a:lnTo>
                    <a:lnTo>
                      <a:pt x="1886" y="5265"/>
                    </a:lnTo>
                    <a:lnTo>
                      <a:pt x="2031" y="5330"/>
                    </a:lnTo>
                    <a:lnTo>
                      <a:pt x="2180" y="5384"/>
                    </a:lnTo>
                    <a:lnTo>
                      <a:pt x="2333" y="5431"/>
                    </a:lnTo>
                    <a:lnTo>
                      <a:pt x="2491" y="5467"/>
                    </a:lnTo>
                    <a:lnTo>
                      <a:pt x="2650" y="5492"/>
                    </a:lnTo>
                    <a:lnTo>
                      <a:pt x="2815" y="5509"/>
                    </a:lnTo>
                    <a:lnTo>
                      <a:pt x="2982" y="5514"/>
                    </a:lnTo>
                    <a:lnTo>
                      <a:pt x="2982" y="5955"/>
                    </a:lnTo>
                    <a:lnTo>
                      <a:pt x="2801" y="5950"/>
                    </a:lnTo>
                    <a:lnTo>
                      <a:pt x="2621" y="5933"/>
                    </a:lnTo>
                    <a:lnTo>
                      <a:pt x="2446" y="5906"/>
                    </a:lnTo>
                    <a:lnTo>
                      <a:pt x="2274" y="5870"/>
                    </a:lnTo>
                    <a:lnTo>
                      <a:pt x="2107" y="5825"/>
                    </a:lnTo>
                    <a:lnTo>
                      <a:pt x="1942" y="5769"/>
                    </a:lnTo>
                    <a:lnTo>
                      <a:pt x="1783" y="5704"/>
                    </a:lnTo>
                    <a:lnTo>
                      <a:pt x="1627" y="5630"/>
                    </a:lnTo>
                    <a:lnTo>
                      <a:pt x="1477" y="5548"/>
                    </a:lnTo>
                    <a:lnTo>
                      <a:pt x="1332" y="5458"/>
                    </a:lnTo>
                    <a:lnTo>
                      <a:pt x="1195" y="5359"/>
                    </a:lnTo>
                    <a:lnTo>
                      <a:pt x="1061" y="5254"/>
                    </a:lnTo>
                    <a:lnTo>
                      <a:pt x="934" y="5142"/>
                    </a:lnTo>
                    <a:lnTo>
                      <a:pt x="815" y="5021"/>
                    </a:lnTo>
                    <a:lnTo>
                      <a:pt x="702" y="4894"/>
                    </a:lnTo>
                    <a:lnTo>
                      <a:pt x="596" y="4762"/>
                    </a:lnTo>
                    <a:lnTo>
                      <a:pt x="498" y="4623"/>
                    </a:lnTo>
                    <a:lnTo>
                      <a:pt x="407" y="4478"/>
                    </a:lnTo>
                    <a:lnTo>
                      <a:pt x="324" y="4328"/>
                    </a:lnTo>
                    <a:lnTo>
                      <a:pt x="252" y="4175"/>
                    </a:lnTo>
                    <a:lnTo>
                      <a:pt x="186" y="4016"/>
                    </a:lnTo>
                    <a:lnTo>
                      <a:pt x="130" y="3851"/>
                    </a:lnTo>
                    <a:lnTo>
                      <a:pt x="83" y="3683"/>
                    </a:lnTo>
                    <a:lnTo>
                      <a:pt x="47" y="3512"/>
                    </a:lnTo>
                    <a:lnTo>
                      <a:pt x="22" y="3336"/>
                    </a:lnTo>
                    <a:lnTo>
                      <a:pt x="5" y="3159"/>
                    </a:lnTo>
                    <a:lnTo>
                      <a:pt x="0" y="2977"/>
                    </a:lnTo>
                    <a:lnTo>
                      <a:pt x="5" y="2796"/>
                    </a:lnTo>
                    <a:lnTo>
                      <a:pt x="22" y="2619"/>
                    </a:lnTo>
                    <a:lnTo>
                      <a:pt x="47" y="2443"/>
                    </a:lnTo>
                    <a:lnTo>
                      <a:pt x="83" y="2272"/>
                    </a:lnTo>
                    <a:lnTo>
                      <a:pt x="130" y="2104"/>
                    </a:lnTo>
                    <a:lnTo>
                      <a:pt x="186" y="1939"/>
                    </a:lnTo>
                    <a:lnTo>
                      <a:pt x="252" y="1780"/>
                    </a:lnTo>
                    <a:lnTo>
                      <a:pt x="324" y="1625"/>
                    </a:lnTo>
                    <a:lnTo>
                      <a:pt x="407" y="1475"/>
                    </a:lnTo>
                    <a:lnTo>
                      <a:pt x="498" y="1332"/>
                    </a:lnTo>
                    <a:lnTo>
                      <a:pt x="596" y="1193"/>
                    </a:lnTo>
                    <a:lnTo>
                      <a:pt x="702" y="1059"/>
                    </a:lnTo>
                    <a:lnTo>
                      <a:pt x="815" y="934"/>
                    </a:lnTo>
                    <a:lnTo>
                      <a:pt x="934" y="813"/>
                    </a:lnTo>
                    <a:lnTo>
                      <a:pt x="1061" y="701"/>
                    </a:lnTo>
                    <a:lnTo>
                      <a:pt x="1195" y="595"/>
                    </a:lnTo>
                    <a:lnTo>
                      <a:pt x="1332" y="497"/>
                    </a:lnTo>
                    <a:lnTo>
                      <a:pt x="1477" y="407"/>
                    </a:lnTo>
                    <a:lnTo>
                      <a:pt x="1627" y="325"/>
                    </a:lnTo>
                    <a:lnTo>
                      <a:pt x="1783" y="251"/>
                    </a:lnTo>
                    <a:lnTo>
                      <a:pt x="1942" y="186"/>
                    </a:lnTo>
                    <a:lnTo>
                      <a:pt x="2107" y="130"/>
                    </a:lnTo>
                    <a:lnTo>
                      <a:pt x="2274" y="85"/>
                    </a:lnTo>
                    <a:lnTo>
                      <a:pt x="2446" y="47"/>
                    </a:lnTo>
                    <a:lnTo>
                      <a:pt x="2621" y="22"/>
                    </a:lnTo>
                    <a:lnTo>
                      <a:pt x="2801" y="5"/>
                    </a:lnTo>
                    <a:lnTo>
                      <a:pt x="29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38F89A89-6CC9-4890-A010-61F1E9FE5BD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97201" y="971551"/>
                <a:ext cx="3659188" cy="3322638"/>
              </a:xfrm>
              <a:custGeom>
                <a:avLst/>
                <a:gdLst>
                  <a:gd name="T0" fmla="*/ 2953 w 4611"/>
                  <a:gd name="T1" fmla="*/ 3810 h 4186"/>
                  <a:gd name="T2" fmla="*/ 3029 w 4611"/>
                  <a:gd name="T3" fmla="*/ 3616 h 4186"/>
                  <a:gd name="T4" fmla="*/ 1209 w 4611"/>
                  <a:gd name="T5" fmla="*/ 3792 h 4186"/>
                  <a:gd name="T6" fmla="*/ 3124 w 4611"/>
                  <a:gd name="T7" fmla="*/ 3311 h 4186"/>
                  <a:gd name="T8" fmla="*/ 1054 w 4611"/>
                  <a:gd name="T9" fmla="*/ 3190 h 4186"/>
                  <a:gd name="T10" fmla="*/ 2301 w 4611"/>
                  <a:gd name="T11" fmla="*/ 3291 h 4186"/>
                  <a:gd name="T12" fmla="*/ 2357 w 4611"/>
                  <a:gd name="T13" fmla="*/ 3414 h 4186"/>
                  <a:gd name="T14" fmla="*/ 1924 w 4611"/>
                  <a:gd name="T15" fmla="*/ 3061 h 4186"/>
                  <a:gd name="T16" fmla="*/ 1292 w 4611"/>
                  <a:gd name="T17" fmla="*/ 3049 h 4186"/>
                  <a:gd name="T18" fmla="*/ 3208 w 4611"/>
                  <a:gd name="T19" fmla="*/ 3201 h 4186"/>
                  <a:gd name="T20" fmla="*/ 1604 w 4611"/>
                  <a:gd name="T21" fmla="*/ 2893 h 4186"/>
                  <a:gd name="T22" fmla="*/ 3735 w 4611"/>
                  <a:gd name="T23" fmla="*/ 2758 h 4186"/>
                  <a:gd name="T24" fmla="*/ 1215 w 4611"/>
                  <a:gd name="T25" fmla="*/ 2872 h 4186"/>
                  <a:gd name="T26" fmla="*/ 261 w 4611"/>
                  <a:gd name="T27" fmla="*/ 2570 h 4186"/>
                  <a:gd name="T28" fmla="*/ 3400 w 4611"/>
                  <a:gd name="T29" fmla="*/ 2944 h 4186"/>
                  <a:gd name="T30" fmla="*/ 3821 w 4611"/>
                  <a:gd name="T31" fmla="*/ 2458 h 4186"/>
                  <a:gd name="T32" fmla="*/ 802 w 4611"/>
                  <a:gd name="T33" fmla="*/ 2434 h 4186"/>
                  <a:gd name="T34" fmla="*/ 4611 w 4611"/>
                  <a:gd name="T35" fmla="*/ 2479 h 4186"/>
                  <a:gd name="T36" fmla="*/ 3680 w 4611"/>
                  <a:gd name="T37" fmla="*/ 2463 h 4186"/>
                  <a:gd name="T38" fmla="*/ 4296 w 4611"/>
                  <a:gd name="T39" fmla="*/ 2378 h 4186"/>
                  <a:gd name="T40" fmla="*/ 871 w 4611"/>
                  <a:gd name="T41" fmla="*/ 2060 h 4186"/>
                  <a:gd name="T42" fmla="*/ 380 w 4611"/>
                  <a:gd name="T43" fmla="*/ 2060 h 4186"/>
                  <a:gd name="T44" fmla="*/ 467 w 4611"/>
                  <a:gd name="T45" fmla="*/ 2058 h 4186"/>
                  <a:gd name="T46" fmla="*/ 706 w 4611"/>
                  <a:gd name="T47" fmla="*/ 2015 h 4186"/>
                  <a:gd name="T48" fmla="*/ 2234 w 4611"/>
                  <a:gd name="T49" fmla="*/ 3032 h 4186"/>
                  <a:gd name="T50" fmla="*/ 3128 w 4611"/>
                  <a:gd name="T51" fmla="*/ 3116 h 4186"/>
                  <a:gd name="T52" fmla="*/ 2085 w 4611"/>
                  <a:gd name="T53" fmla="*/ 2917 h 4186"/>
                  <a:gd name="T54" fmla="*/ 2529 w 4611"/>
                  <a:gd name="T55" fmla="*/ 2178 h 4186"/>
                  <a:gd name="T56" fmla="*/ 2422 w 4611"/>
                  <a:gd name="T57" fmla="*/ 2055 h 4186"/>
                  <a:gd name="T58" fmla="*/ 1655 w 4611"/>
                  <a:gd name="T59" fmla="*/ 2447 h 4186"/>
                  <a:gd name="T60" fmla="*/ 3108 w 4611"/>
                  <a:gd name="T61" fmla="*/ 2689 h 4186"/>
                  <a:gd name="T62" fmla="*/ 2969 w 4611"/>
                  <a:gd name="T63" fmla="*/ 2098 h 4186"/>
                  <a:gd name="T64" fmla="*/ 3919 w 4611"/>
                  <a:gd name="T65" fmla="*/ 1876 h 4186"/>
                  <a:gd name="T66" fmla="*/ 1790 w 4611"/>
                  <a:gd name="T67" fmla="*/ 2179 h 4186"/>
                  <a:gd name="T68" fmla="*/ 1944 w 4611"/>
                  <a:gd name="T69" fmla="*/ 1834 h 4186"/>
                  <a:gd name="T70" fmla="*/ 3845 w 4611"/>
                  <a:gd name="T71" fmla="*/ 1793 h 4186"/>
                  <a:gd name="T72" fmla="*/ 2991 w 4611"/>
                  <a:gd name="T73" fmla="*/ 2019 h 4186"/>
                  <a:gd name="T74" fmla="*/ 1960 w 4611"/>
                  <a:gd name="T75" fmla="*/ 1710 h 4186"/>
                  <a:gd name="T76" fmla="*/ 3765 w 4611"/>
                  <a:gd name="T77" fmla="*/ 1688 h 4186"/>
                  <a:gd name="T78" fmla="*/ 2600 w 4611"/>
                  <a:gd name="T79" fmla="*/ 1610 h 4186"/>
                  <a:gd name="T80" fmla="*/ 3421 w 4611"/>
                  <a:gd name="T81" fmla="*/ 1822 h 4186"/>
                  <a:gd name="T82" fmla="*/ 2933 w 4611"/>
                  <a:gd name="T83" fmla="*/ 1316 h 4186"/>
                  <a:gd name="T84" fmla="*/ 641 w 4611"/>
                  <a:gd name="T85" fmla="*/ 1458 h 4186"/>
                  <a:gd name="T86" fmla="*/ 1868 w 4611"/>
                  <a:gd name="T87" fmla="*/ 1323 h 4186"/>
                  <a:gd name="T88" fmla="*/ 4480 w 4611"/>
                  <a:gd name="T89" fmla="*/ 1120 h 4186"/>
                  <a:gd name="T90" fmla="*/ 1966 w 4611"/>
                  <a:gd name="T91" fmla="*/ 1194 h 4186"/>
                  <a:gd name="T92" fmla="*/ 2438 w 4611"/>
                  <a:gd name="T93" fmla="*/ 1310 h 4186"/>
                  <a:gd name="T94" fmla="*/ 2310 w 4611"/>
                  <a:gd name="T95" fmla="*/ 1296 h 4186"/>
                  <a:gd name="T96" fmla="*/ 3829 w 4611"/>
                  <a:gd name="T97" fmla="*/ 1390 h 4186"/>
                  <a:gd name="T98" fmla="*/ 3704 w 4611"/>
                  <a:gd name="T99" fmla="*/ 1003 h 4186"/>
                  <a:gd name="T100" fmla="*/ 3175 w 4611"/>
                  <a:gd name="T101" fmla="*/ 1323 h 4186"/>
                  <a:gd name="T102" fmla="*/ 3548 w 4611"/>
                  <a:gd name="T103" fmla="*/ 858 h 4186"/>
                  <a:gd name="T104" fmla="*/ 3369 w 4611"/>
                  <a:gd name="T105" fmla="*/ 951 h 4186"/>
                  <a:gd name="T106" fmla="*/ 1028 w 4611"/>
                  <a:gd name="T107" fmla="*/ 1339 h 4186"/>
                  <a:gd name="T108" fmla="*/ 2721 w 4611"/>
                  <a:gd name="T109" fmla="*/ 723 h 4186"/>
                  <a:gd name="T110" fmla="*/ 1401 w 4611"/>
                  <a:gd name="T111" fmla="*/ 613 h 4186"/>
                  <a:gd name="T112" fmla="*/ 1370 w 4611"/>
                  <a:gd name="T113" fmla="*/ 528 h 4186"/>
                  <a:gd name="T114" fmla="*/ 1302 w 4611"/>
                  <a:gd name="T115" fmla="*/ 435 h 4186"/>
                  <a:gd name="T116" fmla="*/ 3159 w 4611"/>
                  <a:gd name="T117" fmla="*/ 875 h 4186"/>
                  <a:gd name="T118" fmla="*/ 1169 w 4611"/>
                  <a:gd name="T119" fmla="*/ 392 h 4186"/>
                  <a:gd name="T120" fmla="*/ 1213 w 4611"/>
                  <a:gd name="T121" fmla="*/ 1697 h 4186"/>
                  <a:gd name="T122" fmla="*/ 2766 w 4611"/>
                  <a:gd name="T123" fmla="*/ 508 h 4186"/>
                  <a:gd name="T124" fmla="*/ 1535 w 4611"/>
                  <a:gd name="T125" fmla="*/ 898 h 4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11" h="4186">
                    <a:moveTo>
                      <a:pt x="2938" y="4012"/>
                    </a:moveTo>
                    <a:lnTo>
                      <a:pt x="2938" y="4066"/>
                    </a:lnTo>
                    <a:lnTo>
                      <a:pt x="2934" y="4115"/>
                    </a:lnTo>
                    <a:lnTo>
                      <a:pt x="2933" y="4144"/>
                    </a:lnTo>
                    <a:lnTo>
                      <a:pt x="2933" y="4166"/>
                    </a:lnTo>
                    <a:lnTo>
                      <a:pt x="2931" y="4180"/>
                    </a:lnTo>
                    <a:lnTo>
                      <a:pt x="2931" y="4186"/>
                    </a:lnTo>
                    <a:lnTo>
                      <a:pt x="2929" y="4184"/>
                    </a:lnTo>
                    <a:lnTo>
                      <a:pt x="2924" y="4182"/>
                    </a:lnTo>
                    <a:lnTo>
                      <a:pt x="2913" y="4176"/>
                    </a:lnTo>
                    <a:lnTo>
                      <a:pt x="2896" y="4169"/>
                    </a:lnTo>
                    <a:lnTo>
                      <a:pt x="2880" y="4164"/>
                    </a:lnTo>
                    <a:lnTo>
                      <a:pt x="2860" y="4157"/>
                    </a:lnTo>
                    <a:lnTo>
                      <a:pt x="2837" y="4148"/>
                    </a:lnTo>
                    <a:lnTo>
                      <a:pt x="2938" y="4012"/>
                    </a:lnTo>
                    <a:close/>
                    <a:moveTo>
                      <a:pt x="2953" y="3810"/>
                    </a:moveTo>
                    <a:lnTo>
                      <a:pt x="2943" y="3853"/>
                    </a:lnTo>
                    <a:lnTo>
                      <a:pt x="2936" y="3895"/>
                    </a:lnTo>
                    <a:lnTo>
                      <a:pt x="2936" y="3931"/>
                    </a:lnTo>
                    <a:lnTo>
                      <a:pt x="2790" y="4131"/>
                    </a:lnTo>
                    <a:lnTo>
                      <a:pt x="2761" y="4119"/>
                    </a:lnTo>
                    <a:lnTo>
                      <a:pt x="2735" y="4104"/>
                    </a:lnTo>
                    <a:lnTo>
                      <a:pt x="2953" y="3810"/>
                    </a:lnTo>
                    <a:close/>
                    <a:moveTo>
                      <a:pt x="1063" y="3725"/>
                    </a:moveTo>
                    <a:lnTo>
                      <a:pt x="1048" y="3746"/>
                    </a:lnTo>
                    <a:lnTo>
                      <a:pt x="1028" y="3739"/>
                    </a:lnTo>
                    <a:lnTo>
                      <a:pt x="1012" y="3734"/>
                    </a:lnTo>
                    <a:lnTo>
                      <a:pt x="1003" y="3730"/>
                    </a:lnTo>
                    <a:lnTo>
                      <a:pt x="999" y="3728"/>
                    </a:lnTo>
                    <a:lnTo>
                      <a:pt x="1003" y="3728"/>
                    </a:lnTo>
                    <a:lnTo>
                      <a:pt x="1015" y="3728"/>
                    </a:lnTo>
                    <a:lnTo>
                      <a:pt x="1034" y="3726"/>
                    </a:lnTo>
                    <a:lnTo>
                      <a:pt x="1063" y="3725"/>
                    </a:lnTo>
                    <a:close/>
                    <a:moveTo>
                      <a:pt x="1211" y="3707"/>
                    </a:moveTo>
                    <a:lnTo>
                      <a:pt x="1157" y="3781"/>
                    </a:lnTo>
                    <a:lnTo>
                      <a:pt x="1126" y="3772"/>
                    </a:lnTo>
                    <a:lnTo>
                      <a:pt x="1099" y="3761"/>
                    </a:lnTo>
                    <a:lnTo>
                      <a:pt x="1130" y="3717"/>
                    </a:lnTo>
                    <a:lnTo>
                      <a:pt x="1151" y="3716"/>
                    </a:lnTo>
                    <a:lnTo>
                      <a:pt x="1175" y="3712"/>
                    </a:lnTo>
                    <a:lnTo>
                      <a:pt x="1211" y="3707"/>
                    </a:lnTo>
                    <a:close/>
                    <a:moveTo>
                      <a:pt x="3101" y="3428"/>
                    </a:moveTo>
                    <a:lnTo>
                      <a:pt x="3083" y="3490"/>
                    </a:lnTo>
                    <a:lnTo>
                      <a:pt x="3063" y="3544"/>
                    </a:lnTo>
                    <a:lnTo>
                      <a:pt x="3043" y="3591"/>
                    </a:lnTo>
                    <a:lnTo>
                      <a:pt x="3029" y="3616"/>
                    </a:lnTo>
                    <a:lnTo>
                      <a:pt x="3014" y="3643"/>
                    </a:lnTo>
                    <a:lnTo>
                      <a:pt x="2697" y="4072"/>
                    </a:lnTo>
                    <a:lnTo>
                      <a:pt x="2677" y="4048"/>
                    </a:lnTo>
                    <a:lnTo>
                      <a:pt x="2661" y="4023"/>
                    </a:lnTo>
                    <a:lnTo>
                      <a:pt x="3101" y="3428"/>
                    </a:lnTo>
                    <a:close/>
                    <a:moveTo>
                      <a:pt x="3841" y="3340"/>
                    </a:moveTo>
                    <a:lnTo>
                      <a:pt x="3861" y="3367"/>
                    </a:lnTo>
                    <a:lnTo>
                      <a:pt x="3881" y="3385"/>
                    </a:lnTo>
                    <a:lnTo>
                      <a:pt x="3897" y="3398"/>
                    </a:lnTo>
                    <a:lnTo>
                      <a:pt x="3910" y="3405"/>
                    </a:lnTo>
                    <a:lnTo>
                      <a:pt x="3914" y="3407"/>
                    </a:lnTo>
                    <a:lnTo>
                      <a:pt x="3912" y="3408"/>
                    </a:lnTo>
                    <a:lnTo>
                      <a:pt x="3903" y="3408"/>
                    </a:lnTo>
                    <a:lnTo>
                      <a:pt x="3887" y="3410"/>
                    </a:lnTo>
                    <a:lnTo>
                      <a:pt x="3861" y="3412"/>
                    </a:lnTo>
                    <a:lnTo>
                      <a:pt x="3821" y="3412"/>
                    </a:lnTo>
                    <a:lnTo>
                      <a:pt x="3805" y="3412"/>
                    </a:lnTo>
                    <a:lnTo>
                      <a:pt x="3791" y="3410"/>
                    </a:lnTo>
                    <a:lnTo>
                      <a:pt x="3841" y="3340"/>
                    </a:lnTo>
                    <a:close/>
                    <a:moveTo>
                      <a:pt x="1644" y="3305"/>
                    </a:moveTo>
                    <a:lnTo>
                      <a:pt x="1274" y="3804"/>
                    </a:lnTo>
                    <a:lnTo>
                      <a:pt x="1242" y="3799"/>
                    </a:lnTo>
                    <a:lnTo>
                      <a:pt x="1209" y="3792"/>
                    </a:lnTo>
                    <a:lnTo>
                      <a:pt x="1305" y="3665"/>
                    </a:lnTo>
                    <a:lnTo>
                      <a:pt x="1334" y="3642"/>
                    </a:lnTo>
                    <a:lnTo>
                      <a:pt x="1363" y="3613"/>
                    </a:lnTo>
                    <a:lnTo>
                      <a:pt x="1397" y="3582"/>
                    </a:lnTo>
                    <a:lnTo>
                      <a:pt x="1437" y="3544"/>
                    </a:lnTo>
                    <a:lnTo>
                      <a:pt x="1483" y="3501"/>
                    </a:lnTo>
                    <a:lnTo>
                      <a:pt x="1517" y="3459"/>
                    </a:lnTo>
                    <a:lnTo>
                      <a:pt x="1548" y="3417"/>
                    </a:lnTo>
                    <a:lnTo>
                      <a:pt x="1577" y="3378"/>
                    </a:lnTo>
                    <a:lnTo>
                      <a:pt x="1607" y="3340"/>
                    </a:lnTo>
                    <a:lnTo>
                      <a:pt x="1644" y="3305"/>
                    </a:lnTo>
                    <a:close/>
                    <a:moveTo>
                      <a:pt x="3794" y="3224"/>
                    </a:moveTo>
                    <a:lnTo>
                      <a:pt x="3803" y="3260"/>
                    </a:lnTo>
                    <a:lnTo>
                      <a:pt x="3814" y="3293"/>
                    </a:lnTo>
                    <a:lnTo>
                      <a:pt x="3744" y="3392"/>
                    </a:lnTo>
                    <a:lnTo>
                      <a:pt x="3731" y="3379"/>
                    </a:lnTo>
                    <a:lnTo>
                      <a:pt x="3716" y="3363"/>
                    </a:lnTo>
                    <a:lnTo>
                      <a:pt x="3704" y="3345"/>
                    </a:lnTo>
                    <a:lnTo>
                      <a:pt x="3794" y="3224"/>
                    </a:lnTo>
                    <a:close/>
                    <a:moveTo>
                      <a:pt x="3137" y="3195"/>
                    </a:moveTo>
                    <a:lnTo>
                      <a:pt x="3137" y="3228"/>
                    </a:lnTo>
                    <a:lnTo>
                      <a:pt x="3132" y="3267"/>
                    </a:lnTo>
                    <a:lnTo>
                      <a:pt x="3124" y="3311"/>
                    </a:lnTo>
                    <a:lnTo>
                      <a:pt x="2636" y="3972"/>
                    </a:lnTo>
                    <a:lnTo>
                      <a:pt x="2623" y="3936"/>
                    </a:lnTo>
                    <a:lnTo>
                      <a:pt x="2616" y="3900"/>
                    </a:lnTo>
                    <a:lnTo>
                      <a:pt x="3137" y="3195"/>
                    </a:lnTo>
                    <a:close/>
                    <a:moveTo>
                      <a:pt x="1054" y="3190"/>
                    </a:moveTo>
                    <a:lnTo>
                      <a:pt x="1019" y="3237"/>
                    </a:lnTo>
                    <a:lnTo>
                      <a:pt x="996" y="3228"/>
                    </a:lnTo>
                    <a:lnTo>
                      <a:pt x="977" y="3219"/>
                    </a:lnTo>
                    <a:lnTo>
                      <a:pt x="963" y="3211"/>
                    </a:lnTo>
                    <a:lnTo>
                      <a:pt x="959" y="3210"/>
                    </a:lnTo>
                    <a:lnTo>
                      <a:pt x="956" y="3208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6" y="3206"/>
                    </a:lnTo>
                    <a:lnTo>
                      <a:pt x="958" y="3204"/>
                    </a:lnTo>
                    <a:lnTo>
                      <a:pt x="963" y="3204"/>
                    </a:lnTo>
                    <a:lnTo>
                      <a:pt x="970" y="3202"/>
                    </a:lnTo>
                    <a:lnTo>
                      <a:pt x="983" y="3201"/>
                    </a:lnTo>
                    <a:lnTo>
                      <a:pt x="1001" y="3197"/>
                    </a:lnTo>
                    <a:lnTo>
                      <a:pt x="1023" y="3193"/>
                    </a:lnTo>
                    <a:lnTo>
                      <a:pt x="1054" y="3190"/>
                    </a:lnTo>
                    <a:close/>
                    <a:moveTo>
                      <a:pt x="3325" y="3125"/>
                    </a:moveTo>
                    <a:lnTo>
                      <a:pt x="3324" y="3164"/>
                    </a:lnTo>
                    <a:lnTo>
                      <a:pt x="3318" y="3204"/>
                    </a:lnTo>
                    <a:lnTo>
                      <a:pt x="3309" y="3244"/>
                    </a:lnTo>
                    <a:lnTo>
                      <a:pt x="3258" y="3314"/>
                    </a:lnTo>
                    <a:lnTo>
                      <a:pt x="3257" y="3305"/>
                    </a:lnTo>
                    <a:lnTo>
                      <a:pt x="3255" y="3296"/>
                    </a:lnTo>
                    <a:lnTo>
                      <a:pt x="3253" y="3286"/>
                    </a:lnTo>
                    <a:lnTo>
                      <a:pt x="3237" y="3244"/>
                    </a:lnTo>
                    <a:lnTo>
                      <a:pt x="3325" y="3125"/>
                    </a:lnTo>
                    <a:close/>
                    <a:moveTo>
                      <a:pt x="2248" y="3123"/>
                    </a:moveTo>
                    <a:lnTo>
                      <a:pt x="2274" y="3123"/>
                    </a:lnTo>
                    <a:lnTo>
                      <a:pt x="2301" y="3123"/>
                    </a:lnTo>
                    <a:lnTo>
                      <a:pt x="2317" y="3123"/>
                    </a:lnTo>
                    <a:lnTo>
                      <a:pt x="2140" y="3363"/>
                    </a:lnTo>
                    <a:lnTo>
                      <a:pt x="2091" y="3407"/>
                    </a:lnTo>
                    <a:lnTo>
                      <a:pt x="2038" y="3457"/>
                    </a:lnTo>
                    <a:lnTo>
                      <a:pt x="1979" y="3513"/>
                    </a:lnTo>
                    <a:lnTo>
                      <a:pt x="1913" y="3573"/>
                    </a:lnTo>
                    <a:lnTo>
                      <a:pt x="2248" y="3123"/>
                    </a:lnTo>
                    <a:close/>
                    <a:moveTo>
                      <a:pt x="2462" y="3112"/>
                    </a:moveTo>
                    <a:lnTo>
                      <a:pt x="2332" y="3287"/>
                    </a:lnTo>
                    <a:lnTo>
                      <a:pt x="2301" y="3291"/>
                    </a:lnTo>
                    <a:lnTo>
                      <a:pt x="2265" y="3296"/>
                    </a:lnTo>
                    <a:lnTo>
                      <a:pt x="2259" y="3296"/>
                    </a:lnTo>
                    <a:lnTo>
                      <a:pt x="2256" y="3298"/>
                    </a:lnTo>
                    <a:lnTo>
                      <a:pt x="2250" y="3300"/>
                    </a:lnTo>
                    <a:lnTo>
                      <a:pt x="2382" y="3119"/>
                    </a:lnTo>
                    <a:lnTo>
                      <a:pt x="2462" y="3112"/>
                    </a:lnTo>
                    <a:close/>
                    <a:moveTo>
                      <a:pt x="2122" y="3110"/>
                    </a:moveTo>
                    <a:lnTo>
                      <a:pt x="2154" y="3114"/>
                    </a:lnTo>
                    <a:lnTo>
                      <a:pt x="2189" y="3117"/>
                    </a:lnTo>
                    <a:lnTo>
                      <a:pt x="1779" y="3670"/>
                    </a:lnTo>
                    <a:lnTo>
                      <a:pt x="1723" y="3698"/>
                    </a:lnTo>
                    <a:lnTo>
                      <a:pt x="1667" y="3721"/>
                    </a:lnTo>
                    <a:lnTo>
                      <a:pt x="2122" y="3110"/>
                    </a:lnTo>
                    <a:close/>
                    <a:moveTo>
                      <a:pt x="2004" y="3085"/>
                    </a:moveTo>
                    <a:lnTo>
                      <a:pt x="2035" y="3094"/>
                    </a:lnTo>
                    <a:lnTo>
                      <a:pt x="2067" y="3101"/>
                    </a:lnTo>
                    <a:lnTo>
                      <a:pt x="1584" y="3752"/>
                    </a:lnTo>
                    <a:lnTo>
                      <a:pt x="1537" y="3764"/>
                    </a:lnTo>
                    <a:lnTo>
                      <a:pt x="1493" y="3773"/>
                    </a:lnTo>
                    <a:lnTo>
                      <a:pt x="2004" y="3085"/>
                    </a:lnTo>
                    <a:close/>
                    <a:moveTo>
                      <a:pt x="2621" y="3079"/>
                    </a:moveTo>
                    <a:lnTo>
                      <a:pt x="2342" y="3455"/>
                    </a:lnTo>
                    <a:lnTo>
                      <a:pt x="2357" y="3414"/>
                    </a:lnTo>
                    <a:lnTo>
                      <a:pt x="2373" y="3378"/>
                    </a:lnTo>
                    <a:lnTo>
                      <a:pt x="2391" y="3347"/>
                    </a:lnTo>
                    <a:lnTo>
                      <a:pt x="2406" y="3323"/>
                    </a:lnTo>
                    <a:lnTo>
                      <a:pt x="2420" y="3305"/>
                    </a:lnTo>
                    <a:lnTo>
                      <a:pt x="2429" y="3295"/>
                    </a:lnTo>
                    <a:lnTo>
                      <a:pt x="2431" y="3291"/>
                    </a:lnTo>
                    <a:lnTo>
                      <a:pt x="2428" y="3291"/>
                    </a:lnTo>
                    <a:lnTo>
                      <a:pt x="2415" y="3289"/>
                    </a:lnTo>
                    <a:lnTo>
                      <a:pt x="2395" y="3286"/>
                    </a:lnTo>
                    <a:lnTo>
                      <a:pt x="2533" y="3101"/>
                    </a:lnTo>
                    <a:lnTo>
                      <a:pt x="2621" y="3079"/>
                    </a:lnTo>
                    <a:close/>
                    <a:moveTo>
                      <a:pt x="3773" y="3070"/>
                    </a:moveTo>
                    <a:lnTo>
                      <a:pt x="3778" y="3112"/>
                    </a:lnTo>
                    <a:lnTo>
                      <a:pt x="3782" y="3154"/>
                    </a:lnTo>
                    <a:lnTo>
                      <a:pt x="3675" y="3302"/>
                    </a:lnTo>
                    <a:lnTo>
                      <a:pt x="3673" y="3298"/>
                    </a:lnTo>
                    <a:lnTo>
                      <a:pt x="3669" y="3295"/>
                    </a:lnTo>
                    <a:lnTo>
                      <a:pt x="3668" y="3291"/>
                    </a:lnTo>
                    <a:lnTo>
                      <a:pt x="3655" y="3269"/>
                    </a:lnTo>
                    <a:lnTo>
                      <a:pt x="3640" y="3248"/>
                    </a:lnTo>
                    <a:lnTo>
                      <a:pt x="3773" y="3070"/>
                    </a:lnTo>
                    <a:close/>
                    <a:moveTo>
                      <a:pt x="1895" y="3052"/>
                    </a:moveTo>
                    <a:lnTo>
                      <a:pt x="1924" y="3061"/>
                    </a:lnTo>
                    <a:lnTo>
                      <a:pt x="1953" y="3070"/>
                    </a:lnTo>
                    <a:lnTo>
                      <a:pt x="1421" y="3788"/>
                    </a:lnTo>
                    <a:lnTo>
                      <a:pt x="1376" y="3795"/>
                    </a:lnTo>
                    <a:lnTo>
                      <a:pt x="1340" y="3801"/>
                    </a:lnTo>
                    <a:lnTo>
                      <a:pt x="1765" y="3226"/>
                    </a:lnTo>
                    <a:lnTo>
                      <a:pt x="1794" y="3208"/>
                    </a:lnTo>
                    <a:lnTo>
                      <a:pt x="1819" y="3193"/>
                    </a:lnTo>
                    <a:lnTo>
                      <a:pt x="1837" y="3182"/>
                    </a:lnTo>
                    <a:lnTo>
                      <a:pt x="1848" y="3177"/>
                    </a:lnTo>
                    <a:lnTo>
                      <a:pt x="1852" y="3173"/>
                    </a:lnTo>
                    <a:lnTo>
                      <a:pt x="1848" y="3172"/>
                    </a:lnTo>
                    <a:lnTo>
                      <a:pt x="1834" y="3168"/>
                    </a:lnTo>
                    <a:lnTo>
                      <a:pt x="1812" y="3163"/>
                    </a:lnTo>
                    <a:lnTo>
                      <a:pt x="1895" y="3052"/>
                    </a:lnTo>
                    <a:close/>
                    <a:moveTo>
                      <a:pt x="1292" y="3049"/>
                    </a:moveTo>
                    <a:lnTo>
                      <a:pt x="1131" y="3266"/>
                    </a:lnTo>
                    <a:lnTo>
                      <a:pt x="1099" y="3260"/>
                    </a:lnTo>
                    <a:lnTo>
                      <a:pt x="1068" y="3253"/>
                    </a:lnTo>
                    <a:lnTo>
                      <a:pt x="1131" y="3164"/>
                    </a:lnTo>
                    <a:lnTo>
                      <a:pt x="1169" y="3145"/>
                    </a:lnTo>
                    <a:lnTo>
                      <a:pt x="1206" y="3117"/>
                    </a:lnTo>
                    <a:lnTo>
                      <a:pt x="1247" y="3087"/>
                    </a:lnTo>
                    <a:lnTo>
                      <a:pt x="1292" y="3049"/>
                    </a:lnTo>
                    <a:close/>
                    <a:moveTo>
                      <a:pt x="2811" y="3009"/>
                    </a:moveTo>
                    <a:lnTo>
                      <a:pt x="2294" y="3703"/>
                    </a:lnTo>
                    <a:lnTo>
                      <a:pt x="2294" y="3676"/>
                    </a:lnTo>
                    <a:lnTo>
                      <a:pt x="2295" y="3647"/>
                    </a:lnTo>
                    <a:lnTo>
                      <a:pt x="2299" y="3620"/>
                    </a:lnTo>
                    <a:lnTo>
                      <a:pt x="2304" y="3593"/>
                    </a:lnTo>
                    <a:lnTo>
                      <a:pt x="2703" y="3052"/>
                    </a:lnTo>
                    <a:lnTo>
                      <a:pt x="2757" y="3031"/>
                    </a:lnTo>
                    <a:lnTo>
                      <a:pt x="2811" y="3009"/>
                    </a:lnTo>
                    <a:close/>
                    <a:moveTo>
                      <a:pt x="1792" y="3005"/>
                    </a:moveTo>
                    <a:lnTo>
                      <a:pt x="1819" y="3020"/>
                    </a:lnTo>
                    <a:lnTo>
                      <a:pt x="1846" y="3032"/>
                    </a:lnTo>
                    <a:lnTo>
                      <a:pt x="1754" y="3157"/>
                    </a:lnTo>
                    <a:lnTo>
                      <a:pt x="1738" y="3159"/>
                    </a:lnTo>
                    <a:lnTo>
                      <a:pt x="1723" y="3159"/>
                    </a:lnTo>
                    <a:lnTo>
                      <a:pt x="1698" y="3163"/>
                    </a:lnTo>
                    <a:lnTo>
                      <a:pt x="1669" y="3172"/>
                    </a:lnTo>
                    <a:lnTo>
                      <a:pt x="1792" y="3005"/>
                    </a:lnTo>
                    <a:close/>
                    <a:moveTo>
                      <a:pt x="3315" y="2960"/>
                    </a:moveTo>
                    <a:lnTo>
                      <a:pt x="3316" y="2982"/>
                    </a:lnTo>
                    <a:lnTo>
                      <a:pt x="3320" y="3013"/>
                    </a:lnTo>
                    <a:lnTo>
                      <a:pt x="3322" y="3047"/>
                    </a:lnTo>
                    <a:lnTo>
                      <a:pt x="3208" y="3201"/>
                    </a:lnTo>
                    <a:lnTo>
                      <a:pt x="3190" y="3175"/>
                    </a:lnTo>
                    <a:lnTo>
                      <a:pt x="3170" y="3154"/>
                    </a:lnTo>
                    <a:lnTo>
                      <a:pt x="3315" y="2960"/>
                    </a:lnTo>
                    <a:close/>
                    <a:moveTo>
                      <a:pt x="1694" y="2955"/>
                    </a:moveTo>
                    <a:lnTo>
                      <a:pt x="1720" y="2969"/>
                    </a:lnTo>
                    <a:lnTo>
                      <a:pt x="1747" y="2986"/>
                    </a:lnTo>
                    <a:lnTo>
                      <a:pt x="1591" y="3193"/>
                    </a:lnTo>
                    <a:lnTo>
                      <a:pt x="1546" y="3208"/>
                    </a:lnTo>
                    <a:lnTo>
                      <a:pt x="1495" y="3224"/>
                    </a:lnTo>
                    <a:lnTo>
                      <a:pt x="1694" y="2955"/>
                    </a:lnTo>
                    <a:close/>
                    <a:moveTo>
                      <a:pt x="3754" y="2913"/>
                    </a:moveTo>
                    <a:lnTo>
                      <a:pt x="3758" y="2955"/>
                    </a:lnTo>
                    <a:lnTo>
                      <a:pt x="3764" y="2998"/>
                    </a:lnTo>
                    <a:lnTo>
                      <a:pt x="3611" y="3202"/>
                    </a:lnTo>
                    <a:lnTo>
                      <a:pt x="3595" y="3175"/>
                    </a:lnTo>
                    <a:lnTo>
                      <a:pt x="3577" y="3150"/>
                    </a:lnTo>
                    <a:lnTo>
                      <a:pt x="3754" y="2913"/>
                    </a:lnTo>
                    <a:close/>
                    <a:moveTo>
                      <a:pt x="1604" y="2893"/>
                    </a:moveTo>
                    <a:lnTo>
                      <a:pt x="1653" y="2928"/>
                    </a:lnTo>
                    <a:lnTo>
                      <a:pt x="1419" y="3242"/>
                    </a:lnTo>
                    <a:lnTo>
                      <a:pt x="1376" y="3253"/>
                    </a:lnTo>
                    <a:lnTo>
                      <a:pt x="1332" y="3260"/>
                    </a:lnTo>
                    <a:lnTo>
                      <a:pt x="1604" y="2893"/>
                    </a:lnTo>
                    <a:close/>
                    <a:moveTo>
                      <a:pt x="3079" y="2826"/>
                    </a:moveTo>
                    <a:lnTo>
                      <a:pt x="2695" y="3347"/>
                    </a:lnTo>
                    <a:lnTo>
                      <a:pt x="2683" y="3343"/>
                    </a:lnTo>
                    <a:lnTo>
                      <a:pt x="2668" y="3347"/>
                    </a:lnTo>
                    <a:lnTo>
                      <a:pt x="2650" y="3358"/>
                    </a:lnTo>
                    <a:lnTo>
                      <a:pt x="2628" y="3374"/>
                    </a:lnTo>
                    <a:lnTo>
                      <a:pt x="2600" y="3396"/>
                    </a:lnTo>
                    <a:lnTo>
                      <a:pt x="2563" y="3423"/>
                    </a:lnTo>
                    <a:lnTo>
                      <a:pt x="2914" y="2949"/>
                    </a:lnTo>
                    <a:lnTo>
                      <a:pt x="2972" y="2913"/>
                    </a:lnTo>
                    <a:lnTo>
                      <a:pt x="3027" y="2872"/>
                    </a:lnTo>
                    <a:lnTo>
                      <a:pt x="3079" y="2826"/>
                    </a:lnTo>
                    <a:close/>
                    <a:moveTo>
                      <a:pt x="1522" y="2825"/>
                    </a:moveTo>
                    <a:lnTo>
                      <a:pt x="1542" y="2845"/>
                    </a:lnTo>
                    <a:lnTo>
                      <a:pt x="1566" y="2864"/>
                    </a:lnTo>
                    <a:lnTo>
                      <a:pt x="1263" y="3269"/>
                    </a:lnTo>
                    <a:lnTo>
                      <a:pt x="1258" y="3269"/>
                    </a:lnTo>
                    <a:lnTo>
                      <a:pt x="1222" y="3273"/>
                    </a:lnTo>
                    <a:lnTo>
                      <a:pt x="1189" y="3273"/>
                    </a:lnTo>
                    <a:lnTo>
                      <a:pt x="1403" y="2984"/>
                    </a:lnTo>
                    <a:lnTo>
                      <a:pt x="1439" y="2939"/>
                    </a:lnTo>
                    <a:lnTo>
                      <a:pt x="1522" y="2825"/>
                    </a:lnTo>
                    <a:close/>
                    <a:moveTo>
                      <a:pt x="3735" y="2758"/>
                    </a:moveTo>
                    <a:lnTo>
                      <a:pt x="3735" y="2765"/>
                    </a:lnTo>
                    <a:lnTo>
                      <a:pt x="3735" y="2772"/>
                    </a:lnTo>
                    <a:lnTo>
                      <a:pt x="3736" y="2779"/>
                    </a:lnTo>
                    <a:lnTo>
                      <a:pt x="3740" y="2810"/>
                    </a:lnTo>
                    <a:lnTo>
                      <a:pt x="3745" y="2841"/>
                    </a:lnTo>
                    <a:lnTo>
                      <a:pt x="3548" y="3107"/>
                    </a:lnTo>
                    <a:lnTo>
                      <a:pt x="3512" y="3058"/>
                    </a:lnTo>
                    <a:lnTo>
                      <a:pt x="3735" y="2758"/>
                    </a:lnTo>
                    <a:close/>
                    <a:moveTo>
                      <a:pt x="1443" y="2747"/>
                    </a:moveTo>
                    <a:lnTo>
                      <a:pt x="1464" y="2769"/>
                    </a:lnTo>
                    <a:lnTo>
                      <a:pt x="1484" y="2792"/>
                    </a:lnTo>
                    <a:lnTo>
                      <a:pt x="1392" y="2917"/>
                    </a:lnTo>
                    <a:lnTo>
                      <a:pt x="1365" y="2906"/>
                    </a:lnTo>
                    <a:lnTo>
                      <a:pt x="1332" y="2897"/>
                    </a:lnTo>
                    <a:lnTo>
                      <a:pt x="1443" y="2747"/>
                    </a:lnTo>
                    <a:close/>
                    <a:moveTo>
                      <a:pt x="1372" y="2660"/>
                    </a:moveTo>
                    <a:lnTo>
                      <a:pt x="1390" y="2685"/>
                    </a:lnTo>
                    <a:lnTo>
                      <a:pt x="1410" y="2709"/>
                    </a:lnTo>
                    <a:lnTo>
                      <a:pt x="1280" y="2884"/>
                    </a:lnTo>
                    <a:lnTo>
                      <a:pt x="1276" y="2882"/>
                    </a:lnTo>
                    <a:lnTo>
                      <a:pt x="1273" y="2881"/>
                    </a:lnTo>
                    <a:lnTo>
                      <a:pt x="1269" y="2881"/>
                    </a:lnTo>
                    <a:lnTo>
                      <a:pt x="1215" y="2872"/>
                    </a:lnTo>
                    <a:lnTo>
                      <a:pt x="1372" y="2660"/>
                    </a:lnTo>
                    <a:close/>
                    <a:moveTo>
                      <a:pt x="3706" y="2613"/>
                    </a:moveTo>
                    <a:lnTo>
                      <a:pt x="3713" y="2649"/>
                    </a:lnTo>
                    <a:lnTo>
                      <a:pt x="3722" y="2689"/>
                    </a:lnTo>
                    <a:lnTo>
                      <a:pt x="3479" y="3016"/>
                    </a:lnTo>
                    <a:lnTo>
                      <a:pt x="3459" y="2995"/>
                    </a:lnTo>
                    <a:lnTo>
                      <a:pt x="3438" y="2973"/>
                    </a:lnTo>
                    <a:lnTo>
                      <a:pt x="3706" y="2613"/>
                    </a:lnTo>
                    <a:close/>
                    <a:moveTo>
                      <a:pt x="425" y="2577"/>
                    </a:moveTo>
                    <a:lnTo>
                      <a:pt x="268" y="2789"/>
                    </a:lnTo>
                    <a:lnTo>
                      <a:pt x="219" y="2756"/>
                    </a:lnTo>
                    <a:lnTo>
                      <a:pt x="351" y="2581"/>
                    </a:lnTo>
                    <a:lnTo>
                      <a:pt x="389" y="2579"/>
                    </a:lnTo>
                    <a:lnTo>
                      <a:pt x="425" y="2577"/>
                    </a:lnTo>
                    <a:close/>
                    <a:moveTo>
                      <a:pt x="1309" y="2564"/>
                    </a:moveTo>
                    <a:lnTo>
                      <a:pt x="1325" y="2592"/>
                    </a:lnTo>
                    <a:lnTo>
                      <a:pt x="1343" y="2617"/>
                    </a:lnTo>
                    <a:lnTo>
                      <a:pt x="1157" y="2868"/>
                    </a:lnTo>
                    <a:lnTo>
                      <a:pt x="1122" y="2866"/>
                    </a:lnTo>
                    <a:lnTo>
                      <a:pt x="1086" y="2864"/>
                    </a:lnTo>
                    <a:lnTo>
                      <a:pt x="1309" y="2564"/>
                    </a:lnTo>
                    <a:close/>
                    <a:moveTo>
                      <a:pt x="228" y="2564"/>
                    </a:moveTo>
                    <a:lnTo>
                      <a:pt x="261" y="2570"/>
                    </a:lnTo>
                    <a:lnTo>
                      <a:pt x="293" y="2577"/>
                    </a:lnTo>
                    <a:lnTo>
                      <a:pt x="183" y="2723"/>
                    </a:lnTo>
                    <a:lnTo>
                      <a:pt x="161" y="2702"/>
                    </a:lnTo>
                    <a:lnTo>
                      <a:pt x="141" y="2680"/>
                    </a:lnTo>
                    <a:lnTo>
                      <a:pt x="228" y="2564"/>
                    </a:lnTo>
                    <a:close/>
                    <a:moveTo>
                      <a:pt x="594" y="2534"/>
                    </a:moveTo>
                    <a:lnTo>
                      <a:pt x="369" y="2836"/>
                    </a:lnTo>
                    <a:lnTo>
                      <a:pt x="340" y="2826"/>
                    </a:lnTo>
                    <a:lnTo>
                      <a:pt x="313" y="2814"/>
                    </a:lnTo>
                    <a:lnTo>
                      <a:pt x="498" y="2564"/>
                    </a:lnTo>
                    <a:lnTo>
                      <a:pt x="550" y="2548"/>
                    </a:lnTo>
                    <a:lnTo>
                      <a:pt x="594" y="2534"/>
                    </a:lnTo>
                    <a:close/>
                    <a:moveTo>
                      <a:pt x="118" y="2528"/>
                    </a:moveTo>
                    <a:lnTo>
                      <a:pt x="147" y="2539"/>
                    </a:lnTo>
                    <a:lnTo>
                      <a:pt x="174" y="2548"/>
                    </a:lnTo>
                    <a:lnTo>
                      <a:pt x="109" y="2642"/>
                    </a:lnTo>
                    <a:lnTo>
                      <a:pt x="89" y="2617"/>
                    </a:lnTo>
                    <a:lnTo>
                      <a:pt x="72" y="2592"/>
                    </a:lnTo>
                    <a:lnTo>
                      <a:pt x="118" y="2528"/>
                    </a:lnTo>
                    <a:close/>
                    <a:moveTo>
                      <a:pt x="3657" y="2496"/>
                    </a:moveTo>
                    <a:lnTo>
                      <a:pt x="3671" y="2525"/>
                    </a:lnTo>
                    <a:lnTo>
                      <a:pt x="3686" y="2557"/>
                    </a:lnTo>
                    <a:lnTo>
                      <a:pt x="3400" y="2944"/>
                    </a:lnTo>
                    <a:lnTo>
                      <a:pt x="3376" y="2931"/>
                    </a:lnTo>
                    <a:lnTo>
                      <a:pt x="3356" y="2926"/>
                    </a:lnTo>
                    <a:lnTo>
                      <a:pt x="3340" y="2922"/>
                    </a:lnTo>
                    <a:lnTo>
                      <a:pt x="3657" y="2496"/>
                    </a:lnTo>
                    <a:close/>
                    <a:moveTo>
                      <a:pt x="0" y="2469"/>
                    </a:moveTo>
                    <a:lnTo>
                      <a:pt x="2" y="2469"/>
                    </a:lnTo>
                    <a:lnTo>
                      <a:pt x="4" y="2470"/>
                    </a:lnTo>
                    <a:lnTo>
                      <a:pt x="7" y="2472"/>
                    </a:lnTo>
                    <a:lnTo>
                      <a:pt x="13" y="2476"/>
                    </a:lnTo>
                    <a:lnTo>
                      <a:pt x="18" y="2479"/>
                    </a:lnTo>
                    <a:lnTo>
                      <a:pt x="32" y="2487"/>
                    </a:lnTo>
                    <a:lnTo>
                      <a:pt x="51" y="2496"/>
                    </a:lnTo>
                    <a:lnTo>
                      <a:pt x="72" y="2507"/>
                    </a:lnTo>
                    <a:lnTo>
                      <a:pt x="42" y="2548"/>
                    </a:lnTo>
                    <a:lnTo>
                      <a:pt x="29" y="2525"/>
                    </a:lnTo>
                    <a:lnTo>
                      <a:pt x="18" y="2507"/>
                    </a:lnTo>
                    <a:lnTo>
                      <a:pt x="11" y="2490"/>
                    </a:lnTo>
                    <a:lnTo>
                      <a:pt x="7" y="2483"/>
                    </a:lnTo>
                    <a:lnTo>
                      <a:pt x="4" y="2478"/>
                    </a:lnTo>
                    <a:lnTo>
                      <a:pt x="2" y="2472"/>
                    </a:lnTo>
                    <a:lnTo>
                      <a:pt x="0" y="2470"/>
                    </a:lnTo>
                    <a:lnTo>
                      <a:pt x="0" y="2469"/>
                    </a:lnTo>
                    <a:close/>
                    <a:moveTo>
                      <a:pt x="3821" y="2458"/>
                    </a:moveTo>
                    <a:lnTo>
                      <a:pt x="3831" y="2479"/>
                    </a:lnTo>
                    <a:lnTo>
                      <a:pt x="3840" y="2503"/>
                    </a:lnTo>
                    <a:lnTo>
                      <a:pt x="3847" y="2521"/>
                    </a:lnTo>
                    <a:lnTo>
                      <a:pt x="3850" y="2530"/>
                    </a:lnTo>
                    <a:lnTo>
                      <a:pt x="3854" y="2535"/>
                    </a:lnTo>
                    <a:lnTo>
                      <a:pt x="3856" y="2541"/>
                    </a:lnTo>
                    <a:lnTo>
                      <a:pt x="3858" y="2545"/>
                    </a:lnTo>
                    <a:lnTo>
                      <a:pt x="3858" y="2545"/>
                    </a:lnTo>
                    <a:lnTo>
                      <a:pt x="3856" y="2545"/>
                    </a:lnTo>
                    <a:lnTo>
                      <a:pt x="3854" y="2545"/>
                    </a:lnTo>
                    <a:lnTo>
                      <a:pt x="3849" y="2543"/>
                    </a:lnTo>
                    <a:lnTo>
                      <a:pt x="3841" y="2541"/>
                    </a:lnTo>
                    <a:lnTo>
                      <a:pt x="3832" y="2539"/>
                    </a:lnTo>
                    <a:lnTo>
                      <a:pt x="3809" y="2528"/>
                    </a:lnTo>
                    <a:lnTo>
                      <a:pt x="3778" y="2514"/>
                    </a:lnTo>
                    <a:lnTo>
                      <a:pt x="3821" y="2458"/>
                    </a:lnTo>
                    <a:close/>
                    <a:moveTo>
                      <a:pt x="1254" y="2458"/>
                    </a:moveTo>
                    <a:lnTo>
                      <a:pt x="1267" y="2487"/>
                    </a:lnTo>
                    <a:lnTo>
                      <a:pt x="1282" y="2516"/>
                    </a:lnTo>
                    <a:lnTo>
                      <a:pt x="1025" y="2864"/>
                    </a:lnTo>
                    <a:lnTo>
                      <a:pt x="952" y="2864"/>
                    </a:lnTo>
                    <a:lnTo>
                      <a:pt x="1254" y="2458"/>
                    </a:lnTo>
                    <a:close/>
                    <a:moveTo>
                      <a:pt x="802" y="2434"/>
                    </a:moveTo>
                    <a:lnTo>
                      <a:pt x="489" y="2857"/>
                    </a:lnTo>
                    <a:lnTo>
                      <a:pt x="481" y="2855"/>
                    </a:lnTo>
                    <a:lnTo>
                      <a:pt x="472" y="2855"/>
                    </a:lnTo>
                    <a:lnTo>
                      <a:pt x="463" y="2855"/>
                    </a:lnTo>
                    <a:lnTo>
                      <a:pt x="420" y="2850"/>
                    </a:lnTo>
                    <a:lnTo>
                      <a:pt x="699" y="2474"/>
                    </a:lnTo>
                    <a:lnTo>
                      <a:pt x="720" y="2461"/>
                    </a:lnTo>
                    <a:lnTo>
                      <a:pt x="744" y="2451"/>
                    </a:lnTo>
                    <a:lnTo>
                      <a:pt x="769" y="2442"/>
                    </a:lnTo>
                    <a:lnTo>
                      <a:pt x="802" y="2434"/>
                    </a:lnTo>
                    <a:close/>
                    <a:moveTo>
                      <a:pt x="867" y="2429"/>
                    </a:moveTo>
                    <a:lnTo>
                      <a:pt x="905" y="2432"/>
                    </a:lnTo>
                    <a:lnTo>
                      <a:pt x="936" y="2438"/>
                    </a:lnTo>
                    <a:lnTo>
                      <a:pt x="619" y="2864"/>
                    </a:lnTo>
                    <a:lnTo>
                      <a:pt x="583" y="2863"/>
                    </a:lnTo>
                    <a:lnTo>
                      <a:pt x="548" y="2859"/>
                    </a:lnTo>
                    <a:lnTo>
                      <a:pt x="867" y="2429"/>
                    </a:lnTo>
                    <a:close/>
                    <a:moveTo>
                      <a:pt x="4573" y="2353"/>
                    </a:moveTo>
                    <a:lnTo>
                      <a:pt x="4589" y="2387"/>
                    </a:lnTo>
                    <a:lnTo>
                      <a:pt x="4600" y="2418"/>
                    </a:lnTo>
                    <a:lnTo>
                      <a:pt x="4605" y="2445"/>
                    </a:lnTo>
                    <a:lnTo>
                      <a:pt x="4609" y="2465"/>
                    </a:lnTo>
                    <a:lnTo>
                      <a:pt x="4611" y="2479"/>
                    </a:lnTo>
                    <a:lnTo>
                      <a:pt x="4611" y="2485"/>
                    </a:lnTo>
                    <a:lnTo>
                      <a:pt x="4611" y="2485"/>
                    </a:lnTo>
                    <a:lnTo>
                      <a:pt x="4609" y="2483"/>
                    </a:lnTo>
                    <a:lnTo>
                      <a:pt x="4605" y="2481"/>
                    </a:lnTo>
                    <a:lnTo>
                      <a:pt x="4598" y="2476"/>
                    </a:lnTo>
                    <a:lnTo>
                      <a:pt x="4587" y="2469"/>
                    </a:lnTo>
                    <a:lnTo>
                      <a:pt x="4571" y="2458"/>
                    </a:lnTo>
                    <a:lnTo>
                      <a:pt x="4551" y="244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2" y="2422"/>
                    </a:lnTo>
                    <a:lnTo>
                      <a:pt x="4573" y="2353"/>
                    </a:lnTo>
                    <a:close/>
                    <a:moveTo>
                      <a:pt x="3774" y="2339"/>
                    </a:moveTo>
                    <a:lnTo>
                      <a:pt x="3782" y="2358"/>
                    </a:lnTo>
                    <a:lnTo>
                      <a:pt x="3789" y="2378"/>
                    </a:lnTo>
                    <a:lnTo>
                      <a:pt x="3791" y="2385"/>
                    </a:lnTo>
                    <a:lnTo>
                      <a:pt x="3794" y="2393"/>
                    </a:lnTo>
                    <a:lnTo>
                      <a:pt x="3798" y="2402"/>
                    </a:lnTo>
                    <a:lnTo>
                      <a:pt x="3738" y="2487"/>
                    </a:lnTo>
                    <a:lnTo>
                      <a:pt x="3716" y="2474"/>
                    </a:lnTo>
                    <a:lnTo>
                      <a:pt x="3697" y="2467"/>
                    </a:lnTo>
                    <a:lnTo>
                      <a:pt x="3680" y="2463"/>
                    </a:lnTo>
                    <a:lnTo>
                      <a:pt x="3774" y="2339"/>
                    </a:lnTo>
                    <a:close/>
                    <a:moveTo>
                      <a:pt x="1207" y="2333"/>
                    </a:moveTo>
                    <a:lnTo>
                      <a:pt x="1231" y="2402"/>
                    </a:lnTo>
                    <a:lnTo>
                      <a:pt x="889" y="2864"/>
                    </a:lnTo>
                    <a:lnTo>
                      <a:pt x="853" y="2864"/>
                    </a:lnTo>
                    <a:lnTo>
                      <a:pt x="816" y="2866"/>
                    </a:lnTo>
                    <a:lnTo>
                      <a:pt x="1207" y="2333"/>
                    </a:lnTo>
                    <a:close/>
                    <a:moveTo>
                      <a:pt x="4502" y="2266"/>
                    </a:moveTo>
                    <a:lnTo>
                      <a:pt x="4506" y="2268"/>
                    </a:lnTo>
                    <a:lnTo>
                      <a:pt x="4508" y="2270"/>
                    </a:lnTo>
                    <a:lnTo>
                      <a:pt x="4511" y="2272"/>
                    </a:lnTo>
                    <a:lnTo>
                      <a:pt x="4529" y="2290"/>
                    </a:lnTo>
                    <a:lnTo>
                      <a:pt x="4546" y="2310"/>
                    </a:lnTo>
                    <a:lnTo>
                      <a:pt x="4480" y="2396"/>
                    </a:lnTo>
                    <a:lnTo>
                      <a:pt x="4450" y="2385"/>
                    </a:lnTo>
                    <a:lnTo>
                      <a:pt x="4419" y="2380"/>
                    </a:lnTo>
                    <a:lnTo>
                      <a:pt x="4502" y="2266"/>
                    </a:lnTo>
                    <a:close/>
                    <a:moveTo>
                      <a:pt x="4417" y="2201"/>
                    </a:moveTo>
                    <a:lnTo>
                      <a:pt x="4442" y="2217"/>
                    </a:lnTo>
                    <a:lnTo>
                      <a:pt x="4466" y="2234"/>
                    </a:lnTo>
                    <a:lnTo>
                      <a:pt x="4359" y="2378"/>
                    </a:lnTo>
                    <a:lnTo>
                      <a:pt x="4299" y="2378"/>
                    </a:lnTo>
                    <a:lnTo>
                      <a:pt x="4296" y="2378"/>
                    </a:lnTo>
                    <a:lnTo>
                      <a:pt x="4290" y="2378"/>
                    </a:lnTo>
                    <a:lnTo>
                      <a:pt x="4285" y="2376"/>
                    </a:lnTo>
                    <a:lnTo>
                      <a:pt x="4417" y="2201"/>
                    </a:lnTo>
                    <a:close/>
                    <a:moveTo>
                      <a:pt x="1175" y="2198"/>
                    </a:moveTo>
                    <a:lnTo>
                      <a:pt x="1191" y="2273"/>
                    </a:lnTo>
                    <a:lnTo>
                      <a:pt x="753" y="2866"/>
                    </a:lnTo>
                    <a:lnTo>
                      <a:pt x="717" y="2866"/>
                    </a:lnTo>
                    <a:lnTo>
                      <a:pt x="681" y="2864"/>
                    </a:lnTo>
                    <a:lnTo>
                      <a:pt x="1175" y="2198"/>
                    </a:lnTo>
                    <a:close/>
                    <a:moveTo>
                      <a:pt x="4323" y="2143"/>
                    </a:moveTo>
                    <a:lnTo>
                      <a:pt x="4350" y="2158"/>
                    </a:lnTo>
                    <a:lnTo>
                      <a:pt x="4374" y="2174"/>
                    </a:lnTo>
                    <a:lnTo>
                      <a:pt x="4227" y="2375"/>
                    </a:lnTo>
                    <a:lnTo>
                      <a:pt x="4193" y="2373"/>
                    </a:lnTo>
                    <a:lnTo>
                      <a:pt x="4158" y="2369"/>
                    </a:lnTo>
                    <a:lnTo>
                      <a:pt x="4323" y="2143"/>
                    </a:lnTo>
                    <a:close/>
                    <a:moveTo>
                      <a:pt x="4229" y="2089"/>
                    </a:moveTo>
                    <a:lnTo>
                      <a:pt x="4256" y="2104"/>
                    </a:lnTo>
                    <a:lnTo>
                      <a:pt x="4281" y="2120"/>
                    </a:lnTo>
                    <a:lnTo>
                      <a:pt x="4098" y="2364"/>
                    </a:lnTo>
                    <a:lnTo>
                      <a:pt x="4031" y="2355"/>
                    </a:lnTo>
                    <a:lnTo>
                      <a:pt x="4229" y="2089"/>
                    </a:lnTo>
                    <a:close/>
                    <a:moveTo>
                      <a:pt x="871" y="2060"/>
                    </a:moveTo>
                    <a:lnTo>
                      <a:pt x="892" y="2085"/>
                    </a:lnTo>
                    <a:lnTo>
                      <a:pt x="907" y="2111"/>
                    </a:lnTo>
                    <a:lnTo>
                      <a:pt x="771" y="2295"/>
                    </a:lnTo>
                    <a:lnTo>
                      <a:pt x="740" y="2284"/>
                    </a:lnTo>
                    <a:lnTo>
                      <a:pt x="710" y="2277"/>
                    </a:lnTo>
                    <a:lnTo>
                      <a:pt x="871" y="2060"/>
                    </a:lnTo>
                    <a:close/>
                    <a:moveTo>
                      <a:pt x="4131" y="2038"/>
                    </a:moveTo>
                    <a:lnTo>
                      <a:pt x="4158" y="2053"/>
                    </a:lnTo>
                    <a:lnTo>
                      <a:pt x="4184" y="2066"/>
                    </a:lnTo>
                    <a:lnTo>
                      <a:pt x="3977" y="2346"/>
                    </a:lnTo>
                    <a:lnTo>
                      <a:pt x="3948" y="2339"/>
                    </a:lnTo>
                    <a:lnTo>
                      <a:pt x="3917" y="2329"/>
                    </a:lnTo>
                    <a:lnTo>
                      <a:pt x="4131" y="2038"/>
                    </a:lnTo>
                    <a:close/>
                    <a:moveTo>
                      <a:pt x="328" y="2038"/>
                    </a:moveTo>
                    <a:lnTo>
                      <a:pt x="328" y="2038"/>
                    </a:lnTo>
                    <a:lnTo>
                      <a:pt x="328" y="2038"/>
                    </a:lnTo>
                    <a:lnTo>
                      <a:pt x="329" y="2038"/>
                    </a:lnTo>
                    <a:lnTo>
                      <a:pt x="331" y="2040"/>
                    </a:lnTo>
                    <a:lnTo>
                      <a:pt x="335" y="2042"/>
                    </a:lnTo>
                    <a:lnTo>
                      <a:pt x="342" y="2044"/>
                    </a:lnTo>
                    <a:lnTo>
                      <a:pt x="355" y="2051"/>
                    </a:lnTo>
                    <a:lnTo>
                      <a:pt x="375" y="2058"/>
                    </a:lnTo>
                    <a:lnTo>
                      <a:pt x="380" y="2060"/>
                    </a:lnTo>
                    <a:lnTo>
                      <a:pt x="387" y="2064"/>
                    </a:lnTo>
                    <a:lnTo>
                      <a:pt x="393" y="2066"/>
                    </a:lnTo>
                    <a:lnTo>
                      <a:pt x="398" y="2066"/>
                    </a:lnTo>
                    <a:lnTo>
                      <a:pt x="369" y="2105"/>
                    </a:lnTo>
                    <a:lnTo>
                      <a:pt x="355" y="2085"/>
                    </a:lnTo>
                    <a:lnTo>
                      <a:pt x="344" y="2067"/>
                    </a:lnTo>
                    <a:lnTo>
                      <a:pt x="335" y="2053"/>
                    </a:lnTo>
                    <a:lnTo>
                      <a:pt x="331" y="2048"/>
                    </a:lnTo>
                    <a:lnTo>
                      <a:pt x="329" y="2042"/>
                    </a:lnTo>
                    <a:lnTo>
                      <a:pt x="328" y="2040"/>
                    </a:lnTo>
                    <a:lnTo>
                      <a:pt x="328" y="2038"/>
                    </a:lnTo>
                    <a:close/>
                    <a:moveTo>
                      <a:pt x="1162" y="2033"/>
                    </a:moveTo>
                    <a:lnTo>
                      <a:pt x="1164" y="2078"/>
                    </a:lnTo>
                    <a:lnTo>
                      <a:pt x="1168" y="2125"/>
                    </a:lnTo>
                    <a:lnTo>
                      <a:pt x="949" y="2418"/>
                    </a:lnTo>
                    <a:lnTo>
                      <a:pt x="938" y="2407"/>
                    </a:lnTo>
                    <a:lnTo>
                      <a:pt x="925" y="2393"/>
                    </a:lnTo>
                    <a:lnTo>
                      <a:pt x="907" y="2375"/>
                    </a:lnTo>
                    <a:lnTo>
                      <a:pt x="1162" y="2033"/>
                    </a:lnTo>
                    <a:close/>
                    <a:moveTo>
                      <a:pt x="563" y="2029"/>
                    </a:moveTo>
                    <a:lnTo>
                      <a:pt x="445" y="2187"/>
                    </a:lnTo>
                    <a:lnTo>
                      <a:pt x="402" y="2147"/>
                    </a:lnTo>
                    <a:lnTo>
                      <a:pt x="467" y="2058"/>
                    </a:lnTo>
                    <a:lnTo>
                      <a:pt x="489" y="2051"/>
                    </a:lnTo>
                    <a:lnTo>
                      <a:pt x="512" y="2044"/>
                    </a:lnTo>
                    <a:lnTo>
                      <a:pt x="541" y="2033"/>
                    </a:lnTo>
                    <a:lnTo>
                      <a:pt x="548" y="2031"/>
                    </a:lnTo>
                    <a:lnTo>
                      <a:pt x="556" y="2029"/>
                    </a:lnTo>
                    <a:lnTo>
                      <a:pt x="563" y="2029"/>
                    </a:lnTo>
                    <a:close/>
                    <a:moveTo>
                      <a:pt x="766" y="2022"/>
                    </a:moveTo>
                    <a:lnTo>
                      <a:pt x="800" y="2026"/>
                    </a:lnTo>
                    <a:lnTo>
                      <a:pt x="827" y="2035"/>
                    </a:lnTo>
                    <a:lnTo>
                      <a:pt x="657" y="2263"/>
                    </a:lnTo>
                    <a:lnTo>
                      <a:pt x="626" y="2257"/>
                    </a:lnTo>
                    <a:lnTo>
                      <a:pt x="595" y="2250"/>
                    </a:lnTo>
                    <a:lnTo>
                      <a:pt x="766" y="2022"/>
                    </a:lnTo>
                    <a:close/>
                    <a:moveTo>
                      <a:pt x="706" y="2015"/>
                    </a:moveTo>
                    <a:lnTo>
                      <a:pt x="541" y="2239"/>
                    </a:lnTo>
                    <a:lnTo>
                      <a:pt x="541" y="2237"/>
                    </a:lnTo>
                    <a:lnTo>
                      <a:pt x="539" y="2235"/>
                    </a:lnTo>
                    <a:lnTo>
                      <a:pt x="538" y="2235"/>
                    </a:lnTo>
                    <a:lnTo>
                      <a:pt x="510" y="2228"/>
                    </a:lnTo>
                    <a:lnTo>
                      <a:pt x="485" y="2214"/>
                    </a:lnTo>
                    <a:lnTo>
                      <a:pt x="634" y="2017"/>
                    </a:lnTo>
                    <a:lnTo>
                      <a:pt x="670" y="2015"/>
                    </a:lnTo>
                    <a:lnTo>
                      <a:pt x="706" y="2015"/>
                    </a:lnTo>
                    <a:close/>
                    <a:moveTo>
                      <a:pt x="4037" y="1984"/>
                    </a:moveTo>
                    <a:lnTo>
                      <a:pt x="4060" y="2001"/>
                    </a:lnTo>
                    <a:lnTo>
                      <a:pt x="4088" y="2015"/>
                    </a:lnTo>
                    <a:lnTo>
                      <a:pt x="3865" y="2311"/>
                    </a:lnTo>
                    <a:lnTo>
                      <a:pt x="3836" y="2302"/>
                    </a:lnTo>
                    <a:lnTo>
                      <a:pt x="3809" y="2292"/>
                    </a:lnTo>
                    <a:lnTo>
                      <a:pt x="4037" y="1984"/>
                    </a:lnTo>
                    <a:close/>
                    <a:moveTo>
                      <a:pt x="2321" y="1917"/>
                    </a:moveTo>
                    <a:lnTo>
                      <a:pt x="2330" y="1986"/>
                    </a:lnTo>
                    <a:lnTo>
                      <a:pt x="2342" y="2066"/>
                    </a:lnTo>
                    <a:lnTo>
                      <a:pt x="2355" y="2154"/>
                    </a:lnTo>
                    <a:lnTo>
                      <a:pt x="2368" y="2248"/>
                    </a:lnTo>
                    <a:lnTo>
                      <a:pt x="2382" y="2348"/>
                    </a:lnTo>
                    <a:lnTo>
                      <a:pt x="2399" y="2449"/>
                    </a:lnTo>
                    <a:lnTo>
                      <a:pt x="2413" y="2552"/>
                    </a:lnTo>
                    <a:lnTo>
                      <a:pt x="2428" y="2655"/>
                    </a:lnTo>
                    <a:lnTo>
                      <a:pt x="2442" y="2756"/>
                    </a:lnTo>
                    <a:lnTo>
                      <a:pt x="2456" y="2852"/>
                    </a:lnTo>
                    <a:lnTo>
                      <a:pt x="2471" y="2942"/>
                    </a:lnTo>
                    <a:lnTo>
                      <a:pt x="2482" y="3023"/>
                    </a:lnTo>
                    <a:lnTo>
                      <a:pt x="2402" y="3034"/>
                    </a:lnTo>
                    <a:lnTo>
                      <a:pt x="2323" y="3038"/>
                    </a:lnTo>
                    <a:lnTo>
                      <a:pt x="2234" y="3032"/>
                    </a:lnTo>
                    <a:lnTo>
                      <a:pt x="2149" y="3022"/>
                    </a:lnTo>
                    <a:lnTo>
                      <a:pt x="2163" y="2931"/>
                    </a:lnTo>
                    <a:lnTo>
                      <a:pt x="2178" y="2836"/>
                    </a:lnTo>
                    <a:lnTo>
                      <a:pt x="2194" y="2736"/>
                    </a:lnTo>
                    <a:lnTo>
                      <a:pt x="2210" y="2633"/>
                    </a:lnTo>
                    <a:lnTo>
                      <a:pt x="2225" y="2530"/>
                    </a:lnTo>
                    <a:lnTo>
                      <a:pt x="2241" y="2427"/>
                    </a:lnTo>
                    <a:lnTo>
                      <a:pt x="2257" y="2328"/>
                    </a:lnTo>
                    <a:lnTo>
                      <a:pt x="2272" y="2232"/>
                    </a:lnTo>
                    <a:lnTo>
                      <a:pt x="2286" y="2142"/>
                    </a:lnTo>
                    <a:lnTo>
                      <a:pt x="2299" y="2057"/>
                    </a:lnTo>
                    <a:lnTo>
                      <a:pt x="2310" y="1982"/>
                    </a:lnTo>
                    <a:lnTo>
                      <a:pt x="2321" y="1917"/>
                    </a:lnTo>
                    <a:close/>
                    <a:moveTo>
                      <a:pt x="3952" y="1914"/>
                    </a:moveTo>
                    <a:lnTo>
                      <a:pt x="3997" y="1954"/>
                    </a:lnTo>
                    <a:lnTo>
                      <a:pt x="3760" y="2273"/>
                    </a:lnTo>
                    <a:lnTo>
                      <a:pt x="3758" y="2273"/>
                    </a:lnTo>
                    <a:lnTo>
                      <a:pt x="3758" y="2272"/>
                    </a:lnTo>
                    <a:lnTo>
                      <a:pt x="3758" y="2272"/>
                    </a:lnTo>
                    <a:lnTo>
                      <a:pt x="3758" y="2275"/>
                    </a:lnTo>
                    <a:lnTo>
                      <a:pt x="3134" y="3119"/>
                    </a:lnTo>
                    <a:lnTo>
                      <a:pt x="3130" y="3117"/>
                    </a:lnTo>
                    <a:lnTo>
                      <a:pt x="3128" y="3116"/>
                    </a:lnTo>
                    <a:lnTo>
                      <a:pt x="3126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6" y="3116"/>
                    </a:lnTo>
                    <a:lnTo>
                      <a:pt x="3126" y="3119"/>
                    </a:lnTo>
                    <a:lnTo>
                      <a:pt x="3126" y="3125"/>
                    </a:lnTo>
                    <a:lnTo>
                      <a:pt x="2610" y="3826"/>
                    </a:lnTo>
                    <a:lnTo>
                      <a:pt x="2610" y="3768"/>
                    </a:lnTo>
                    <a:lnTo>
                      <a:pt x="2618" y="3714"/>
                    </a:lnTo>
                    <a:lnTo>
                      <a:pt x="3952" y="1914"/>
                    </a:lnTo>
                    <a:close/>
                    <a:moveTo>
                      <a:pt x="2241" y="1912"/>
                    </a:moveTo>
                    <a:lnTo>
                      <a:pt x="2230" y="1979"/>
                    </a:lnTo>
                    <a:lnTo>
                      <a:pt x="2219" y="2053"/>
                    </a:lnTo>
                    <a:lnTo>
                      <a:pt x="2205" y="2136"/>
                    </a:lnTo>
                    <a:lnTo>
                      <a:pt x="2192" y="2226"/>
                    </a:lnTo>
                    <a:lnTo>
                      <a:pt x="2178" y="2320"/>
                    </a:lnTo>
                    <a:lnTo>
                      <a:pt x="2161" y="2420"/>
                    </a:lnTo>
                    <a:lnTo>
                      <a:pt x="2147" y="2521"/>
                    </a:lnTo>
                    <a:lnTo>
                      <a:pt x="2131" y="2622"/>
                    </a:lnTo>
                    <a:lnTo>
                      <a:pt x="2114" y="2723"/>
                    </a:lnTo>
                    <a:lnTo>
                      <a:pt x="2100" y="2821"/>
                    </a:lnTo>
                    <a:lnTo>
                      <a:pt x="2085" y="2917"/>
                    </a:lnTo>
                    <a:lnTo>
                      <a:pt x="2071" y="3007"/>
                    </a:lnTo>
                    <a:lnTo>
                      <a:pt x="1993" y="2986"/>
                    </a:lnTo>
                    <a:lnTo>
                      <a:pt x="1919" y="2958"/>
                    </a:lnTo>
                    <a:lnTo>
                      <a:pt x="1846" y="2926"/>
                    </a:lnTo>
                    <a:lnTo>
                      <a:pt x="1778" y="2888"/>
                    </a:lnTo>
                    <a:lnTo>
                      <a:pt x="1810" y="2821"/>
                    </a:lnTo>
                    <a:lnTo>
                      <a:pt x="1845" y="2747"/>
                    </a:lnTo>
                    <a:lnTo>
                      <a:pt x="1881" y="2669"/>
                    </a:lnTo>
                    <a:lnTo>
                      <a:pt x="1919" y="2590"/>
                    </a:lnTo>
                    <a:lnTo>
                      <a:pt x="1959" y="2507"/>
                    </a:lnTo>
                    <a:lnTo>
                      <a:pt x="1998" y="2423"/>
                    </a:lnTo>
                    <a:lnTo>
                      <a:pt x="2038" y="2340"/>
                    </a:lnTo>
                    <a:lnTo>
                      <a:pt x="2076" y="2259"/>
                    </a:lnTo>
                    <a:lnTo>
                      <a:pt x="2114" y="2179"/>
                    </a:lnTo>
                    <a:lnTo>
                      <a:pt x="2149" y="2104"/>
                    </a:lnTo>
                    <a:lnTo>
                      <a:pt x="2183" y="2035"/>
                    </a:lnTo>
                    <a:lnTo>
                      <a:pt x="2214" y="1970"/>
                    </a:lnTo>
                    <a:lnTo>
                      <a:pt x="2241" y="1912"/>
                    </a:lnTo>
                    <a:close/>
                    <a:moveTo>
                      <a:pt x="2400" y="1907"/>
                    </a:moveTo>
                    <a:lnTo>
                      <a:pt x="2428" y="1964"/>
                    </a:lnTo>
                    <a:lnTo>
                      <a:pt x="2458" y="2029"/>
                    </a:lnTo>
                    <a:lnTo>
                      <a:pt x="2491" y="2102"/>
                    </a:lnTo>
                    <a:lnTo>
                      <a:pt x="2529" y="2178"/>
                    </a:lnTo>
                    <a:lnTo>
                      <a:pt x="2567" y="2259"/>
                    </a:lnTo>
                    <a:lnTo>
                      <a:pt x="2605" y="2340"/>
                    </a:lnTo>
                    <a:lnTo>
                      <a:pt x="2645" y="2425"/>
                    </a:lnTo>
                    <a:lnTo>
                      <a:pt x="2685" y="2510"/>
                    </a:lnTo>
                    <a:lnTo>
                      <a:pt x="2724" y="2593"/>
                    </a:lnTo>
                    <a:lnTo>
                      <a:pt x="2762" y="2673"/>
                    </a:lnTo>
                    <a:lnTo>
                      <a:pt x="2799" y="2751"/>
                    </a:lnTo>
                    <a:lnTo>
                      <a:pt x="2833" y="2823"/>
                    </a:lnTo>
                    <a:lnTo>
                      <a:pt x="2864" y="2888"/>
                    </a:lnTo>
                    <a:lnTo>
                      <a:pt x="2793" y="2928"/>
                    </a:lnTo>
                    <a:lnTo>
                      <a:pt x="2719" y="2960"/>
                    </a:lnTo>
                    <a:lnTo>
                      <a:pt x="2641" y="2987"/>
                    </a:lnTo>
                    <a:lnTo>
                      <a:pt x="2561" y="3009"/>
                    </a:lnTo>
                    <a:lnTo>
                      <a:pt x="2549" y="2928"/>
                    </a:lnTo>
                    <a:lnTo>
                      <a:pt x="2536" y="2837"/>
                    </a:lnTo>
                    <a:lnTo>
                      <a:pt x="2522" y="2742"/>
                    </a:lnTo>
                    <a:lnTo>
                      <a:pt x="2507" y="2640"/>
                    </a:lnTo>
                    <a:lnTo>
                      <a:pt x="2493" y="2539"/>
                    </a:lnTo>
                    <a:lnTo>
                      <a:pt x="2476" y="2436"/>
                    </a:lnTo>
                    <a:lnTo>
                      <a:pt x="2462" y="2333"/>
                    </a:lnTo>
                    <a:lnTo>
                      <a:pt x="2447" y="2235"/>
                    </a:lnTo>
                    <a:lnTo>
                      <a:pt x="2435" y="2142"/>
                    </a:lnTo>
                    <a:lnTo>
                      <a:pt x="2422" y="2055"/>
                    </a:lnTo>
                    <a:lnTo>
                      <a:pt x="2409" y="1975"/>
                    </a:lnTo>
                    <a:lnTo>
                      <a:pt x="2400" y="1907"/>
                    </a:lnTo>
                    <a:close/>
                    <a:moveTo>
                      <a:pt x="2170" y="1876"/>
                    </a:moveTo>
                    <a:lnTo>
                      <a:pt x="2143" y="1932"/>
                    </a:lnTo>
                    <a:lnTo>
                      <a:pt x="2113" y="1995"/>
                    </a:lnTo>
                    <a:lnTo>
                      <a:pt x="2080" y="2064"/>
                    </a:lnTo>
                    <a:lnTo>
                      <a:pt x="2046" y="2138"/>
                    </a:lnTo>
                    <a:lnTo>
                      <a:pt x="2008" y="2216"/>
                    </a:lnTo>
                    <a:lnTo>
                      <a:pt x="1970" y="2297"/>
                    </a:lnTo>
                    <a:lnTo>
                      <a:pt x="1932" y="2380"/>
                    </a:lnTo>
                    <a:lnTo>
                      <a:pt x="1892" y="2461"/>
                    </a:lnTo>
                    <a:lnTo>
                      <a:pt x="1852" y="2545"/>
                    </a:lnTo>
                    <a:lnTo>
                      <a:pt x="1814" y="2626"/>
                    </a:lnTo>
                    <a:lnTo>
                      <a:pt x="1778" y="2702"/>
                    </a:lnTo>
                    <a:lnTo>
                      <a:pt x="1743" y="2776"/>
                    </a:lnTo>
                    <a:lnTo>
                      <a:pt x="1711" y="2845"/>
                    </a:lnTo>
                    <a:lnTo>
                      <a:pt x="1649" y="2798"/>
                    </a:lnTo>
                    <a:lnTo>
                      <a:pt x="1591" y="2747"/>
                    </a:lnTo>
                    <a:lnTo>
                      <a:pt x="1537" y="2691"/>
                    </a:lnTo>
                    <a:lnTo>
                      <a:pt x="1488" y="2631"/>
                    </a:lnTo>
                    <a:lnTo>
                      <a:pt x="1539" y="2575"/>
                    </a:lnTo>
                    <a:lnTo>
                      <a:pt x="1595" y="2514"/>
                    </a:lnTo>
                    <a:lnTo>
                      <a:pt x="1655" y="2447"/>
                    </a:lnTo>
                    <a:lnTo>
                      <a:pt x="1716" y="2380"/>
                    </a:lnTo>
                    <a:lnTo>
                      <a:pt x="1778" y="2310"/>
                    </a:lnTo>
                    <a:lnTo>
                      <a:pt x="1841" y="2241"/>
                    </a:lnTo>
                    <a:lnTo>
                      <a:pt x="1903" y="2172"/>
                    </a:lnTo>
                    <a:lnTo>
                      <a:pt x="1964" y="2104"/>
                    </a:lnTo>
                    <a:lnTo>
                      <a:pt x="2022" y="2040"/>
                    </a:lnTo>
                    <a:lnTo>
                      <a:pt x="2076" y="1981"/>
                    </a:lnTo>
                    <a:lnTo>
                      <a:pt x="2125" y="1925"/>
                    </a:lnTo>
                    <a:lnTo>
                      <a:pt x="2170" y="1876"/>
                    </a:lnTo>
                    <a:close/>
                    <a:moveTo>
                      <a:pt x="2471" y="1872"/>
                    </a:moveTo>
                    <a:lnTo>
                      <a:pt x="2514" y="1921"/>
                    </a:lnTo>
                    <a:lnTo>
                      <a:pt x="2565" y="1975"/>
                    </a:lnTo>
                    <a:lnTo>
                      <a:pt x="2619" y="2035"/>
                    </a:lnTo>
                    <a:lnTo>
                      <a:pt x="2676" y="2098"/>
                    </a:lnTo>
                    <a:lnTo>
                      <a:pt x="2737" y="2165"/>
                    </a:lnTo>
                    <a:lnTo>
                      <a:pt x="2799" y="2234"/>
                    </a:lnTo>
                    <a:lnTo>
                      <a:pt x="2862" y="2304"/>
                    </a:lnTo>
                    <a:lnTo>
                      <a:pt x="2925" y="2373"/>
                    </a:lnTo>
                    <a:lnTo>
                      <a:pt x="2987" y="2442"/>
                    </a:lnTo>
                    <a:lnTo>
                      <a:pt x="3048" y="2508"/>
                    </a:lnTo>
                    <a:lnTo>
                      <a:pt x="3105" y="2570"/>
                    </a:lnTo>
                    <a:lnTo>
                      <a:pt x="3157" y="2629"/>
                    </a:lnTo>
                    <a:lnTo>
                      <a:pt x="3108" y="2689"/>
                    </a:lnTo>
                    <a:lnTo>
                      <a:pt x="3054" y="2745"/>
                    </a:lnTo>
                    <a:lnTo>
                      <a:pt x="2994" y="2798"/>
                    </a:lnTo>
                    <a:lnTo>
                      <a:pt x="2933" y="2845"/>
                    </a:lnTo>
                    <a:lnTo>
                      <a:pt x="2900" y="2779"/>
                    </a:lnTo>
                    <a:lnTo>
                      <a:pt x="2866" y="2707"/>
                    </a:lnTo>
                    <a:lnTo>
                      <a:pt x="2829" y="2629"/>
                    </a:lnTo>
                    <a:lnTo>
                      <a:pt x="2791" y="2550"/>
                    </a:lnTo>
                    <a:lnTo>
                      <a:pt x="2753" y="2467"/>
                    </a:lnTo>
                    <a:lnTo>
                      <a:pt x="2714" y="2384"/>
                    </a:lnTo>
                    <a:lnTo>
                      <a:pt x="2674" y="2301"/>
                    </a:lnTo>
                    <a:lnTo>
                      <a:pt x="2636" y="2219"/>
                    </a:lnTo>
                    <a:lnTo>
                      <a:pt x="2598" y="2140"/>
                    </a:lnTo>
                    <a:lnTo>
                      <a:pt x="2561" y="2064"/>
                    </a:lnTo>
                    <a:lnTo>
                      <a:pt x="2529" y="1993"/>
                    </a:lnTo>
                    <a:lnTo>
                      <a:pt x="2498" y="1928"/>
                    </a:lnTo>
                    <a:lnTo>
                      <a:pt x="2471" y="1872"/>
                    </a:lnTo>
                    <a:close/>
                    <a:moveTo>
                      <a:pt x="2540" y="1831"/>
                    </a:moveTo>
                    <a:lnTo>
                      <a:pt x="2600" y="1869"/>
                    </a:lnTo>
                    <a:lnTo>
                      <a:pt x="2666" y="1910"/>
                    </a:lnTo>
                    <a:lnTo>
                      <a:pt x="2739" y="1954"/>
                    </a:lnTo>
                    <a:lnTo>
                      <a:pt x="2815" y="2001"/>
                    </a:lnTo>
                    <a:lnTo>
                      <a:pt x="2891" y="2049"/>
                    </a:lnTo>
                    <a:lnTo>
                      <a:pt x="2969" y="2098"/>
                    </a:lnTo>
                    <a:lnTo>
                      <a:pt x="3047" y="2145"/>
                    </a:lnTo>
                    <a:lnTo>
                      <a:pt x="3121" y="2192"/>
                    </a:lnTo>
                    <a:lnTo>
                      <a:pt x="3193" y="2237"/>
                    </a:lnTo>
                    <a:lnTo>
                      <a:pt x="3258" y="2279"/>
                    </a:lnTo>
                    <a:lnTo>
                      <a:pt x="3318" y="2315"/>
                    </a:lnTo>
                    <a:lnTo>
                      <a:pt x="3289" y="2402"/>
                    </a:lnTo>
                    <a:lnTo>
                      <a:pt x="3249" y="2485"/>
                    </a:lnTo>
                    <a:lnTo>
                      <a:pt x="3204" y="2563"/>
                    </a:lnTo>
                    <a:lnTo>
                      <a:pt x="3152" y="2505"/>
                    </a:lnTo>
                    <a:lnTo>
                      <a:pt x="3097" y="2445"/>
                    </a:lnTo>
                    <a:lnTo>
                      <a:pt x="3039" y="2380"/>
                    </a:lnTo>
                    <a:lnTo>
                      <a:pt x="2980" y="2315"/>
                    </a:lnTo>
                    <a:lnTo>
                      <a:pt x="2918" y="2248"/>
                    </a:lnTo>
                    <a:lnTo>
                      <a:pt x="2857" y="2181"/>
                    </a:lnTo>
                    <a:lnTo>
                      <a:pt x="2797" y="2114"/>
                    </a:lnTo>
                    <a:lnTo>
                      <a:pt x="2739" y="2049"/>
                    </a:lnTo>
                    <a:lnTo>
                      <a:pt x="2683" y="1988"/>
                    </a:lnTo>
                    <a:lnTo>
                      <a:pt x="2630" y="1930"/>
                    </a:lnTo>
                    <a:lnTo>
                      <a:pt x="2583" y="1878"/>
                    </a:lnTo>
                    <a:lnTo>
                      <a:pt x="2540" y="1831"/>
                    </a:lnTo>
                    <a:close/>
                    <a:moveTo>
                      <a:pt x="3881" y="1829"/>
                    </a:moveTo>
                    <a:lnTo>
                      <a:pt x="3901" y="1849"/>
                    </a:lnTo>
                    <a:lnTo>
                      <a:pt x="3919" y="1876"/>
                    </a:lnTo>
                    <a:lnTo>
                      <a:pt x="2677" y="3553"/>
                    </a:lnTo>
                    <a:lnTo>
                      <a:pt x="2695" y="3502"/>
                    </a:lnTo>
                    <a:lnTo>
                      <a:pt x="2710" y="3461"/>
                    </a:lnTo>
                    <a:lnTo>
                      <a:pt x="2717" y="3425"/>
                    </a:lnTo>
                    <a:lnTo>
                      <a:pt x="2721" y="3396"/>
                    </a:lnTo>
                    <a:lnTo>
                      <a:pt x="3881" y="1829"/>
                    </a:lnTo>
                    <a:close/>
                    <a:moveTo>
                      <a:pt x="1180" y="1825"/>
                    </a:moveTo>
                    <a:lnTo>
                      <a:pt x="1171" y="1885"/>
                    </a:lnTo>
                    <a:lnTo>
                      <a:pt x="1164" y="1945"/>
                    </a:lnTo>
                    <a:lnTo>
                      <a:pt x="869" y="2346"/>
                    </a:lnTo>
                    <a:lnTo>
                      <a:pt x="865" y="2342"/>
                    </a:lnTo>
                    <a:lnTo>
                      <a:pt x="862" y="2340"/>
                    </a:lnTo>
                    <a:lnTo>
                      <a:pt x="858" y="2339"/>
                    </a:lnTo>
                    <a:lnTo>
                      <a:pt x="838" y="2324"/>
                    </a:lnTo>
                    <a:lnTo>
                      <a:pt x="818" y="2315"/>
                    </a:lnTo>
                    <a:lnTo>
                      <a:pt x="1180" y="1825"/>
                    </a:lnTo>
                    <a:close/>
                    <a:moveTo>
                      <a:pt x="2111" y="1823"/>
                    </a:moveTo>
                    <a:lnTo>
                      <a:pt x="2067" y="1870"/>
                    </a:lnTo>
                    <a:lnTo>
                      <a:pt x="2020" y="1925"/>
                    </a:lnTo>
                    <a:lnTo>
                      <a:pt x="1966" y="1984"/>
                    </a:lnTo>
                    <a:lnTo>
                      <a:pt x="1910" y="2046"/>
                    </a:lnTo>
                    <a:lnTo>
                      <a:pt x="1852" y="2111"/>
                    </a:lnTo>
                    <a:lnTo>
                      <a:pt x="1790" y="2179"/>
                    </a:lnTo>
                    <a:lnTo>
                      <a:pt x="1729" y="2248"/>
                    </a:lnTo>
                    <a:lnTo>
                      <a:pt x="1667" y="2315"/>
                    </a:lnTo>
                    <a:lnTo>
                      <a:pt x="1607" y="2382"/>
                    </a:lnTo>
                    <a:lnTo>
                      <a:pt x="1548" y="2447"/>
                    </a:lnTo>
                    <a:lnTo>
                      <a:pt x="1493" y="2508"/>
                    </a:lnTo>
                    <a:lnTo>
                      <a:pt x="1441" y="2566"/>
                    </a:lnTo>
                    <a:lnTo>
                      <a:pt x="1394" y="2485"/>
                    </a:lnTo>
                    <a:lnTo>
                      <a:pt x="1354" y="2398"/>
                    </a:lnTo>
                    <a:lnTo>
                      <a:pt x="1321" y="2308"/>
                    </a:lnTo>
                    <a:lnTo>
                      <a:pt x="1397" y="2261"/>
                    </a:lnTo>
                    <a:lnTo>
                      <a:pt x="1475" y="2212"/>
                    </a:lnTo>
                    <a:lnTo>
                      <a:pt x="1555" y="2163"/>
                    </a:lnTo>
                    <a:lnTo>
                      <a:pt x="1635" y="2114"/>
                    </a:lnTo>
                    <a:lnTo>
                      <a:pt x="1714" y="2067"/>
                    </a:lnTo>
                    <a:lnTo>
                      <a:pt x="1790" y="2020"/>
                    </a:lnTo>
                    <a:lnTo>
                      <a:pt x="1865" y="1975"/>
                    </a:lnTo>
                    <a:lnTo>
                      <a:pt x="1935" y="1932"/>
                    </a:lnTo>
                    <a:lnTo>
                      <a:pt x="2000" y="1892"/>
                    </a:lnTo>
                    <a:lnTo>
                      <a:pt x="2058" y="1856"/>
                    </a:lnTo>
                    <a:lnTo>
                      <a:pt x="2111" y="1823"/>
                    </a:lnTo>
                    <a:close/>
                    <a:moveTo>
                      <a:pt x="2064" y="1760"/>
                    </a:moveTo>
                    <a:lnTo>
                      <a:pt x="2008" y="1796"/>
                    </a:lnTo>
                    <a:lnTo>
                      <a:pt x="1944" y="1834"/>
                    </a:lnTo>
                    <a:lnTo>
                      <a:pt x="1874" y="1878"/>
                    </a:lnTo>
                    <a:lnTo>
                      <a:pt x="1798" y="1925"/>
                    </a:lnTo>
                    <a:lnTo>
                      <a:pt x="1718" y="1973"/>
                    </a:lnTo>
                    <a:lnTo>
                      <a:pt x="1635" y="2024"/>
                    </a:lnTo>
                    <a:lnTo>
                      <a:pt x="1551" y="2075"/>
                    </a:lnTo>
                    <a:lnTo>
                      <a:pt x="1466" y="2127"/>
                    </a:lnTo>
                    <a:lnTo>
                      <a:pt x="1383" y="2178"/>
                    </a:lnTo>
                    <a:lnTo>
                      <a:pt x="1302" y="2228"/>
                    </a:lnTo>
                    <a:lnTo>
                      <a:pt x="1287" y="2132"/>
                    </a:lnTo>
                    <a:lnTo>
                      <a:pt x="1282" y="2035"/>
                    </a:lnTo>
                    <a:lnTo>
                      <a:pt x="1285" y="1979"/>
                    </a:lnTo>
                    <a:lnTo>
                      <a:pt x="1365" y="1957"/>
                    </a:lnTo>
                    <a:lnTo>
                      <a:pt x="1452" y="1932"/>
                    </a:lnTo>
                    <a:lnTo>
                      <a:pt x="1542" y="1907"/>
                    </a:lnTo>
                    <a:lnTo>
                      <a:pt x="1635" y="1881"/>
                    </a:lnTo>
                    <a:lnTo>
                      <a:pt x="1729" y="1854"/>
                    </a:lnTo>
                    <a:lnTo>
                      <a:pt x="1819" y="1829"/>
                    </a:lnTo>
                    <a:lnTo>
                      <a:pt x="1908" y="1805"/>
                    </a:lnTo>
                    <a:lnTo>
                      <a:pt x="1989" y="1782"/>
                    </a:lnTo>
                    <a:lnTo>
                      <a:pt x="2064" y="1760"/>
                    </a:lnTo>
                    <a:close/>
                    <a:moveTo>
                      <a:pt x="3796" y="1760"/>
                    </a:moveTo>
                    <a:lnTo>
                      <a:pt x="3821" y="1776"/>
                    </a:lnTo>
                    <a:lnTo>
                      <a:pt x="3845" y="1793"/>
                    </a:lnTo>
                    <a:lnTo>
                      <a:pt x="3342" y="2472"/>
                    </a:lnTo>
                    <a:lnTo>
                      <a:pt x="3367" y="2411"/>
                    </a:lnTo>
                    <a:lnTo>
                      <a:pt x="3391" y="2349"/>
                    </a:lnTo>
                    <a:lnTo>
                      <a:pt x="3409" y="2282"/>
                    </a:lnTo>
                    <a:lnTo>
                      <a:pt x="3796" y="1760"/>
                    </a:lnTo>
                    <a:close/>
                    <a:moveTo>
                      <a:pt x="2574" y="1760"/>
                    </a:moveTo>
                    <a:lnTo>
                      <a:pt x="2647" y="1780"/>
                    </a:lnTo>
                    <a:lnTo>
                      <a:pt x="2728" y="1804"/>
                    </a:lnTo>
                    <a:lnTo>
                      <a:pt x="2815" y="1827"/>
                    </a:lnTo>
                    <a:lnTo>
                      <a:pt x="2905" y="1852"/>
                    </a:lnTo>
                    <a:lnTo>
                      <a:pt x="3000" y="1879"/>
                    </a:lnTo>
                    <a:lnTo>
                      <a:pt x="3094" y="1907"/>
                    </a:lnTo>
                    <a:lnTo>
                      <a:pt x="3186" y="1932"/>
                    </a:lnTo>
                    <a:lnTo>
                      <a:pt x="3275" y="1957"/>
                    </a:lnTo>
                    <a:lnTo>
                      <a:pt x="3358" y="1981"/>
                    </a:lnTo>
                    <a:lnTo>
                      <a:pt x="3362" y="2035"/>
                    </a:lnTo>
                    <a:lnTo>
                      <a:pt x="3356" y="2138"/>
                    </a:lnTo>
                    <a:lnTo>
                      <a:pt x="3340" y="2237"/>
                    </a:lnTo>
                    <a:lnTo>
                      <a:pt x="3278" y="2199"/>
                    </a:lnTo>
                    <a:lnTo>
                      <a:pt x="3211" y="2156"/>
                    </a:lnTo>
                    <a:lnTo>
                      <a:pt x="3141" y="2113"/>
                    </a:lnTo>
                    <a:lnTo>
                      <a:pt x="3067" y="2066"/>
                    </a:lnTo>
                    <a:lnTo>
                      <a:pt x="2991" y="2019"/>
                    </a:lnTo>
                    <a:lnTo>
                      <a:pt x="2913" y="1972"/>
                    </a:lnTo>
                    <a:lnTo>
                      <a:pt x="2838" y="1925"/>
                    </a:lnTo>
                    <a:lnTo>
                      <a:pt x="2766" y="1879"/>
                    </a:lnTo>
                    <a:lnTo>
                      <a:pt x="2695" y="1836"/>
                    </a:lnTo>
                    <a:lnTo>
                      <a:pt x="2632" y="1796"/>
                    </a:lnTo>
                    <a:lnTo>
                      <a:pt x="2574" y="1760"/>
                    </a:lnTo>
                    <a:close/>
                    <a:moveTo>
                      <a:pt x="2601" y="1688"/>
                    </a:moveTo>
                    <a:lnTo>
                      <a:pt x="3296" y="1688"/>
                    </a:lnTo>
                    <a:lnTo>
                      <a:pt x="3320" y="1755"/>
                    </a:lnTo>
                    <a:lnTo>
                      <a:pt x="3338" y="1825"/>
                    </a:lnTo>
                    <a:lnTo>
                      <a:pt x="3351" y="1898"/>
                    </a:lnTo>
                    <a:lnTo>
                      <a:pt x="3269" y="1876"/>
                    </a:lnTo>
                    <a:lnTo>
                      <a:pt x="3184" y="1851"/>
                    </a:lnTo>
                    <a:lnTo>
                      <a:pt x="3096" y="1825"/>
                    </a:lnTo>
                    <a:lnTo>
                      <a:pt x="3007" y="1802"/>
                    </a:lnTo>
                    <a:lnTo>
                      <a:pt x="2918" y="1776"/>
                    </a:lnTo>
                    <a:lnTo>
                      <a:pt x="2831" y="1751"/>
                    </a:lnTo>
                    <a:lnTo>
                      <a:pt x="2748" y="1728"/>
                    </a:lnTo>
                    <a:lnTo>
                      <a:pt x="2672" y="1706"/>
                    </a:lnTo>
                    <a:lnTo>
                      <a:pt x="2601" y="1688"/>
                    </a:lnTo>
                    <a:close/>
                    <a:moveTo>
                      <a:pt x="1347" y="1688"/>
                    </a:moveTo>
                    <a:lnTo>
                      <a:pt x="2040" y="1688"/>
                    </a:lnTo>
                    <a:lnTo>
                      <a:pt x="1960" y="1710"/>
                    </a:lnTo>
                    <a:lnTo>
                      <a:pt x="1872" y="1735"/>
                    </a:lnTo>
                    <a:lnTo>
                      <a:pt x="1776" y="1762"/>
                    </a:lnTo>
                    <a:lnTo>
                      <a:pt x="1676" y="1789"/>
                    </a:lnTo>
                    <a:lnTo>
                      <a:pt x="1577" y="1816"/>
                    </a:lnTo>
                    <a:lnTo>
                      <a:pt x="1477" y="1845"/>
                    </a:lnTo>
                    <a:lnTo>
                      <a:pt x="1381" y="1872"/>
                    </a:lnTo>
                    <a:lnTo>
                      <a:pt x="1292" y="1896"/>
                    </a:lnTo>
                    <a:lnTo>
                      <a:pt x="1305" y="1825"/>
                    </a:lnTo>
                    <a:lnTo>
                      <a:pt x="1323" y="1755"/>
                    </a:lnTo>
                    <a:lnTo>
                      <a:pt x="1347" y="1688"/>
                    </a:lnTo>
                    <a:close/>
                    <a:moveTo>
                      <a:pt x="3948" y="1554"/>
                    </a:moveTo>
                    <a:lnTo>
                      <a:pt x="3975" y="1574"/>
                    </a:lnTo>
                    <a:lnTo>
                      <a:pt x="3995" y="1592"/>
                    </a:lnTo>
                    <a:lnTo>
                      <a:pt x="3964" y="1632"/>
                    </a:lnTo>
                    <a:lnTo>
                      <a:pt x="3926" y="1641"/>
                    </a:lnTo>
                    <a:lnTo>
                      <a:pt x="3878" y="1650"/>
                    </a:lnTo>
                    <a:lnTo>
                      <a:pt x="3948" y="1554"/>
                    </a:lnTo>
                    <a:close/>
                    <a:moveTo>
                      <a:pt x="3854" y="1504"/>
                    </a:moveTo>
                    <a:lnTo>
                      <a:pt x="3883" y="1518"/>
                    </a:lnTo>
                    <a:lnTo>
                      <a:pt x="3896" y="1523"/>
                    </a:lnTo>
                    <a:lnTo>
                      <a:pt x="3907" y="1529"/>
                    </a:lnTo>
                    <a:lnTo>
                      <a:pt x="3798" y="1673"/>
                    </a:lnTo>
                    <a:lnTo>
                      <a:pt x="3765" y="1688"/>
                    </a:lnTo>
                    <a:lnTo>
                      <a:pt x="3742" y="1699"/>
                    </a:lnTo>
                    <a:lnTo>
                      <a:pt x="3726" y="1708"/>
                    </a:lnTo>
                    <a:lnTo>
                      <a:pt x="3718" y="1713"/>
                    </a:lnTo>
                    <a:lnTo>
                      <a:pt x="3716" y="1715"/>
                    </a:lnTo>
                    <a:lnTo>
                      <a:pt x="3718" y="1717"/>
                    </a:lnTo>
                    <a:lnTo>
                      <a:pt x="3726" y="1720"/>
                    </a:lnTo>
                    <a:lnTo>
                      <a:pt x="3738" y="1726"/>
                    </a:lnTo>
                    <a:lnTo>
                      <a:pt x="3754" y="1735"/>
                    </a:lnTo>
                    <a:lnTo>
                      <a:pt x="3432" y="2170"/>
                    </a:lnTo>
                    <a:lnTo>
                      <a:pt x="3438" y="2116"/>
                    </a:lnTo>
                    <a:lnTo>
                      <a:pt x="3439" y="2058"/>
                    </a:lnTo>
                    <a:lnTo>
                      <a:pt x="3854" y="1504"/>
                    </a:lnTo>
                    <a:close/>
                    <a:moveTo>
                      <a:pt x="3749" y="1458"/>
                    </a:moveTo>
                    <a:lnTo>
                      <a:pt x="3778" y="1471"/>
                    </a:lnTo>
                    <a:lnTo>
                      <a:pt x="3807" y="1482"/>
                    </a:lnTo>
                    <a:lnTo>
                      <a:pt x="3439" y="1975"/>
                    </a:lnTo>
                    <a:lnTo>
                      <a:pt x="3436" y="1932"/>
                    </a:lnTo>
                    <a:lnTo>
                      <a:pt x="3432" y="1888"/>
                    </a:lnTo>
                    <a:lnTo>
                      <a:pt x="3749" y="1458"/>
                    </a:lnTo>
                    <a:close/>
                    <a:moveTo>
                      <a:pt x="3164" y="1449"/>
                    </a:moveTo>
                    <a:lnTo>
                      <a:pt x="3217" y="1527"/>
                    </a:lnTo>
                    <a:lnTo>
                      <a:pt x="3262" y="1610"/>
                    </a:lnTo>
                    <a:lnTo>
                      <a:pt x="2600" y="1610"/>
                    </a:lnTo>
                    <a:lnTo>
                      <a:pt x="2681" y="1587"/>
                    </a:lnTo>
                    <a:lnTo>
                      <a:pt x="2764" y="1563"/>
                    </a:lnTo>
                    <a:lnTo>
                      <a:pt x="2851" y="1538"/>
                    </a:lnTo>
                    <a:lnTo>
                      <a:pt x="2938" y="1514"/>
                    </a:lnTo>
                    <a:lnTo>
                      <a:pt x="3019" y="1491"/>
                    </a:lnTo>
                    <a:lnTo>
                      <a:pt x="3097" y="1469"/>
                    </a:lnTo>
                    <a:lnTo>
                      <a:pt x="3164" y="1449"/>
                    </a:lnTo>
                    <a:close/>
                    <a:moveTo>
                      <a:pt x="1477" y="1449"/>
                    </a:moveTo>
                    <a:lnTo>
                      <a:pt x="1546" y="1469"/>
                    </a:lnTo>
                    <a:lnTo>
                      <a:pt x="1624" y="1491"/>
                    </a:lnTo>
                    <a:lnTo>
                      <a:pt x="1705" y="1514"/>
                    </a:lnTo>
                    <a:lnTo>
                      <a:pt x="1792" y="1538"/>
                    </a:lnTo>
                    <a:lnTo>
                      <a:pt x="1879" y="1563"/>
                    </a:lnTo>
                    <a:lnTo>
                      <a:pt x="1962" y="1587"/>
                    </a:lnTo>
                    <a:lnTo>
                      <a:pt x="2044" y="1610"/>
                    </a:lnTo>
                    <a:lnTo>
                      <a:pt x="1381" y="1610"/>
                    </a:lnTo>
                    <a:lnTo>
                      <a:pt x="1426" y="1527"/>
                    </a:lnTo>
                    <a:lnTo>
                      <a:pt x="1477" y="1449"/>
                    </a:lnTo>
                    <a:close/>
                    <a:moveTo>
                      <a:pt x="3653" y="1408"/>
                    </a:moveTo>
                    <a:lnTo>
                      <a:pt x="3662" y="1415"/>
                    </a:lnTo>
                    <a:lnTo>
                      <a:pt x="3680" y="1426"/>
                    </a:lnTo>
                    <a:lnTo>
                      <a:pt x="3706" y="1437"/>
                    </a:lnTo>
                    <a:lnTo>
                      <a:pt x="3421" y="1822"/>
                    </a:lnTo>
                    <a:lnTo>
                      <a:pt x="3403" y="1744"/>
                    </a:lnTo>
                    <a:lnTo>
                      <a:pt x="3653" y="1408"/>
                    </a:lnTo>
                    <a:close/>
                    <a:moveTo>
                      <a:pt x="909" y="1279"/>
                    </a:moveTo>
                    <a:lnTo>
                      <a:pt x="934" y="1296"/>
                    </a:lnTo>
                    <a:lnTo>
                      <a:pt x="959" y="1310"/>
                    </a:lnTo>
                    <a:lnTo>
                      <a:pt x="710" y="1648"/>
                    </a:lnTo>
                    <a:lnTo>
                      <a:pt x="684" y="1583"/>
                    </a:lnTo>
                    <a:lnTo>
                      <a:pt x="909" y="1279"/>
                    </a:lnTo>
                    <a:close/>
                    <a:moveTo>
                      <a:pt x="3000" y="1274"/>
                    </a:moveTo>
                    <a:lnTo>
                      <a:pt x="3058" y="1328"/>
                    </a:lnTo>
                    <a:lnTo>
                      <a:pt x="3112" y="1384"/>
                    </a:lnTo>
                    <a:lnTo>
                      <a:pt x="3045" y="1404"/>
                    </a:lnTo>
                    <a:lnTo>
                      <a:pt x="2971" y="1424"/>
                    </a:lnTo>
                    <a:lnTo>
                      <a:pt x="2893" y="1448"/>
                    </a:lnTo>
                    <a:lnTo>
                      <a:pt x="2811" y="1469"/>
                    </a:lnTo>
                    <a:lnTo>
                      <a:pt x="2732" y="1493"/>
                    </a:lnTo>
                    <a:lnTo>
                      <a:pt x="2652" y="1514"/>
                    </a:lnTo>
                    <a:lnTo>
                      <a:pt x="2578" y="1536"/>
                    </a:lnTo>
                    <a:lnTo>
                      <a:pt x="2645" y="1495"/>
                    </a:lnTo>
                    <a:lnTo>
                      <a:pt x="2717" y="1449"/>
                    </a:lnTo>
                    <a:lnTo>
                      <a:pt x="2790" y="1404"/>
                    </a:lnTo>
                    <a:lnTo>
                      <a:pt x="2862" y="1359"/>
                    </a:lnTo>
                    <a:lnTo>
                      <a:pt x="2933" y="1316"/>
                    </a:lnTo>
                    <a:lnTo>
                      <a:pt x="3000" y="1274"/>
                    </a:lnTo>
                    <a:close/>
                    <a:moveTo>
                      <a:pt x="1644" y="1274"/>
                    </a:moveTo>
                    <a:lnTo>
                      <a:pt x="1711" y="1316"/>
                    </a:lnTo>
                    <a:lnTo>
                      <a:pt x="1781" y="1359"/>
                    </a:lnTo>
                    <a:lnTo>
                      <a:pt x="1854" y="1404"/>
                    </a:lnTo>
                    <a:lnTo>
                      <a:pt x="1926" y="1449"/>
                    </a:lnTo>
                    <a:lnTo>
                      <a:pt x="1998" y="1495"/>
                    </a:lnTo>
                    <a:lnTo>
                      <a:pt x="2065" y="1536"/>
                    </a:lnTo>
                    <a:lnTo>
                      <a:pt x="1991" y="1514"/>
                    </a:lnTo>
                    <a:lnTo>
                      <a:pt x="1912" y="1493"/>
                    </a:lnTo>
                    <a:lnTo>
                      <a:pt x="1832" y="1469"/>
                    </a:lnTo>
                    <a:lnTo>
                      <a:pt x="1750" y="1448"/>
                    </a:lnTo>
                    <a:lnTo>
                      <a:pt x="1673" y="1424"/>
                    </a:lnTo>
                    <a:lnTo>
                      <a:pt x="1598" y="1404"/>
                    </a:lnTo>
                    <a:lnTo>
                      <a:pt x="1531" y="1384"/>
                    </a:lnTo>
                    <a:lnTo>
                      <a:pt x="1586" y="1328"/>
                    </a:lnTo>
                    <a:lnTo>
                      <a:pt x="1644" y="1274"/>
                    </a:lnTo>
                    <a:close/>
                    <a:moveTo>
                      <a:pt x="838" y="1193"/>
                    </a:moveTo>
                    <a:lnTo>
                      <a:pt x="853" y="1222"/>
                    </a:lnTo>
                    <a:lnTo>
                      <a:pt x="872" y="1247"/>
                    </a:lnTo>
                    <a:lnTo>
                      <a:pt x="664" y="1529"/>
                    </a:lnTo>
                    <a:lnTo>
                      <a:pt x="652" y="1495"/>
                    </a:lnTo>
                    <a:lnTo>
                      <a:pt x="641" y="1458"/>
                    </a:lnTo>
                    <a:lnTo>
                      <a:pt x="838" y="1193"/>
                    </a:lnTo>
                    <a:close/>
                    <a:moveTo>
                      <a:pt x="2819" y="1153"/>
                    </a:moveTo>
                    <a:lnTo>
                      <a:pt x="2876" y="1187"/>
                    </a:lnTo>
                    <a:lnTo>
                      <a:pt x="2933" y="1223"/>
                    </a:lnTo>
                    <a:lnTo>
                      <a:pt x="2855" y="1272"/>
                    </a:lnTo>
                    <a:lnTo>
                      <a:pt x="2775" y="1323"/>
                    </a:lnTo>
                    <a:lnTo>
                      <a:pt x="2692" y="1373"/>
                    </a:lnTo>
                    <a:lnTo>
                      <a:pt x="2610" y="1424"/>
                    </a:lnTo>
                    <a:lnTo>
                      <a:pt x="2534" y="1471"/>
                    </a:lnTo>
                    <a:lnTo>
                      <a:pt x="2589" y="1411"/>
                    </a:lnTo>
                    <a:lnTo>
                      <a:pt x="2647" y="1346"/>
                    </a:lnTo>
                    <a:lnTo>
                      <a:pt x="2705" y="1281"/>
                    </a:lnTo>
                    <a:lnTo>
                      <a:pt x="2762" y="1216"/>
                    </a:lnTo>
                    <a:lnTo>
                      <a:pt x="2819" y="1153"/>
                    </a:lnTo>
                    <a:close/>
                    <a:moveTo>
                      <a:pt x="1825" y="1153"/>
                    </a:moveTo>
                    <a:lnTo>
                      <a:pt x="1881" y="1216"/>
                    </a:lnTo>
                    <a:lnTo>
                      <a:pt x="1939" y="1281"/>
                    </a:lnTo>
                    <a:lnTo>
                      <a:pt x="1997" y="1346"/>
                    </a:lnTo>
                    <a:lnTo>
                      <a:pt x="2055" y="1411"/>
                    </a:lnTo>
                    <a:lnTo>
                      <a:pt x="2109" y="1471"/>
                    </a:lnTo>
                    <a:lnTo>
                      <a:pt x="2033" y="1424"/>
                    </a:lnTo>
                    <a:lnTo>
                      <a:pt x="1951" y="1373"/>
                    </a:lnTo>
                    <a:lnTo>
                      <a:pt x="1868" y="1323"/>
                    </a:lnTo>
                    <a:lnTo>
                      <a:pt x="1788" y="1272"/>
                    </a:lnTo>
                    <a:lnTo>
                      <a:pt x="1711" y="1223"/>
                    </a:lnTo>
                    <a:lnTo>
                      <a:pt x="1767" y="1187"/>
                    </a:lnTo>
                    <a:lnTo>
                      <a:pt x="1825" y="1153"/>
                    </a:lnTo>
                    <a:close/>
                    <a:moveTo>
                      <a:pt x="4524" y="1144"/>
                    </a:moveTo>
                    <a:lnTo>
                      <a:pt x="4533" y="1149"/>
                    </a:lnTo>
                    <a:lnTo>
                      <a:pt x="4538" y="1153"/>
                    </a:lnTo>
                    <a:lnTo>
                      <a:pt x="4542" y="1157"/>
                    </a:lnTo>
                    <a:lnTo>
                      <a:pt x="4546" y="1158"/>
                    </a:lnTo>
                    <a:lnTo>
                      <a:pt x="4546" y="1160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2" y="1162"/>
                    </a:lnTo>
                    <a:lnTo>
                      <a:pt x="4529" y="1162"/>
                    </a:lnTo>
                    <a:lnTo>
                      <a:pt x="4511" y="1164"/>
                    </a:lnTo>
                    <a:lnTo>
                      <a:pt x="4524" y="1144"/>
                    </a:lnTo>
                    <a:close/>
                    <a:moveTo>
                      <a:pt x="4426" y="1097"/>
                    </a:moveTo>
                    <a:lnTo>
                      <a:pt x="4432" y="1101"/>
                    </a:lnTo>
                    <a:lnTo>
                      <a:pt x="4439" y="1104"/>
                    </a:lnTo>
                    <a:lnTo>
                      <a:pt x="4446" y="1108"/>
                    </a:lnTo>
                    <a:lnTo>
                      <a:pt x="4464" y="1115"/>
                    </a:lnTo>
                    <a:lnTo>
                      <a:pt x="4480" y="1120"/>
                    </a:lnTo>
                    <a:lnTo>
                      <a:pt x="4448" y="1164"/>
                    </a:lnTo>
                    <a:lnTo>
                      <a:pt x="4412" y="1166"/>
                    </a:lnTo>
                    <a:lnTo>
                      <a:pt x="4372" y="1166"/>
                    </a:lnTo>
                    <a:lnTo>
                      <a:pt x="4426" y="1097"/>
                    </a:lnTo>
                    <a:close/>
                    <a:moveTo>
                      <a:pt x="2636" y="1079"/>
                    </a:moveTo>
                    <a:lnTo>
                      <a:pt x="2690" y="1097"/>
                    </a:lnTo>
                    <a:lnTo>
                      <a:pt x="2744" y="1119"/>
                    </a:lnTo>
                    <a:lnTo>
                      <a:pt x="2677" y="1194"/>
                    </a:lnTo>
                    <a:lnTo>
                      <a:pt x="2607" y="1272"/>
                    </a:lnTo>
                    <a:lnTo>
                      <a:pt x="2538" y="1348"/>
                    </a:lnTo>
                    <a:lnTo>
                      <a:pt x="2475" y="1420"/>
                    </a:lnTo>
                    <a:lnTo>
                      <a:pt x="2513" y="1339"/>
                    </a:lnTo>
                    <a:lnTo>
                      <a:pt x="2552" y="1252"/>
                    </a:lnTo>
                    <a:lnTo>
                      <a:pt x="2594" y="1166"/>
                    </a:lnTo>
                    <a:lnTo>
                      <a:pt x="2636" y="1079"/>
                    </a:lnTo>
                    <a:close/>
                    <a:moveTo>
                      <a:pt x="2008" y="1079"/>
                    </a:moveTo>
                    <a:lnTo>
                      <a:pt x="2049" y="1166"/>
                    </a:lnTo>
                    <a:lnTo>
                      <a:pt x="2091" y="1252"/>
                    </a:lnTo>
                    <a:lnTo>
                      <a:pt x="2131" y="1339"/>
                    </a:lnTo>
                    <a:lnTo>
                      <a:pt x="2170" y="1420"/>
                    </a:lnTo>
                    <a:lnTo>
                      <a:pt x="2105" y="1348"/>
                    </a:lnTo>
                    <a:lnTo>
                      <a:pt x="2036" y="1272"/>
                    </a:lnTo>
                    <a:lnTo>
                      <a:pt x="1966" y="1194"/>
                    </a:lnTo>
                    <a:lnTo>
                      <a:pt x="1899" y="1119"/>
                    </a:lnTo>
                    <a:lnTo>
                      <a:pt x="1953" y="1097"/>
                    </a:lnTo>
                    <a:lnTo>
                      <a:pt x="2008" y="1079"/>
                    </a:lnTo>
                    <a:close/>
                    <a:moveTo>
                      <a:pt x="800" y="1063"/>
                    </a:moveTo>
                    <a:lnTo>
                      <a:pt x="805" y="1082"/>
                    </a:lnTo>
                    <a:lnTo>
                      <a:pt x="813" y="1106"/>
                    </a:lnTo>
                    <a:lnTo>
                      <a:pt x="820" y="1135"/>
                    </a:lnTo>
                    <a:lnTo>
                      <a:pt x="626" y="1395"/>
                    </a:lnTo>
                    <a:lnTo>
                      <a:pt x="624" y="1345"/>
                    </a:lnTo>
                    <a:lnTo>
                      <a:pt x="626" y="1296"/>
                    </a:lnTo>
                    <a:lnTo>
                      <a:pt x="800" y="1063"/>
                    </a:lnTo>
                    <a:close/>
                    <a:moveTo>
                      <a:pt x="4321" y="1055"/>
                    </a:moveTo>
                    <a:lnTo>
                      <a:pt x="4348" y="1066"/>
                    </a:lnTo>
                    <a:lnTo>
                      <a:pt x="4377" y="1079"/>
                    </a:lnTo>
                    <a:lnTo>
                      <a:pt x="4310" y="1166"/>
                    </a:lnTo>
                    <a:lnTo>
                      <a:pt x="4272" y="1167"/>
                    </a:lnTo>
                    <a:lnTo>
                      <a:pt x="4236" y="1167"/>
                    </a:lnTo>
                    <a:lnTo>
                      <a:pt x="4321" y="1055"/>
                    </a:lnTo>
                    <a:close/>
                    <a:moveTo>
                      <a:pt x="2453" y="1041"/>
                    </a:moveTo>
                    <a:lnTo>
                      <a:pt x="2558" y="1059"/>
                    </a:lnTo>
                    <a:lnTo>
                      <a:pt x="2518" y="1142"/>
                    </a:lnTo>
                    <a:lnTo>
                      <a:pt x="2478" y="1227"/>
                    </a:lnTo>
                    <a:lnTo>
                      <a:pt x="2438" y="1310"/>
                    </a:lnTo>
                    <a:lnTo>
                      <a:pt x="2400" y="1388"/>
                    </a:lnTo>
                    <a:lnTo>
                      <a:pt x="2413" y="1305"/>
                    </a:lnTo>
                    <a:lnTo>
                      <a:pt x="2426" y="1218"/>
                    </a:lnTo>
                    <a:lnTo>
                      <a:pt x="2440" y="1129"/>
                    </a:lnTo>
                    <a:lnTo>
                      <a:pt x="2453" y="1041"/>
                    </a:lnTo>
                    <a:close/>
                    <a:moveTo>
                      <a:pt x="2190" y="1041"/>
                    </a:moveTo>
                    <a:lnTo>
                      <a:pt x="2203" y="1129"/>
                    </a:lnTo>
                    <a:lnTo>
                      <a:pt x="2218" y="1218"/>
                    </a:lnTo>
                    <a:lnTo>
                      <a:pt x="2230" y="1305"/>
                    </a:lnTo>
                    <a:lnTo>
                      <a:pt x="2243" y="1388"/>
                    </a:lnTo>
                    <a:lnTo>
                      <a:pt x="2205" y="1310"/>
                    </a:lnTo>
                    <a:lnTo>
                      <a:pt x="2165" y="1227"/>
                    </a:lnTo>
                    <a:lnTo>
                      <a:pt x="2125" y="1142"/>
                    </a:lnTo>
                    <a:lnTo>
                      <a:pt x="2085" y="1059"/>
                    </a:lnTo>
                    <a:lnTo>
                      <a:pt x="2138" y="1048"/>
                    </a:lnTo>
                    <a:lnTo>
                      <a:pt x="2190" y="1041"/>
                    </a:lnTo>
                    <a:close/>
                    <a:moveTo>
                      <a:pt x="2323" y="1032"/>
                    </a:moveTo>
                    <a:lnTo>
                      <a:pt x="2373" y="1034"/>
                    </a:lnTo>
                    <a:lnTo>
                      <a:pt x="2361" y="1122"/>
                    </a:lnTo>
                    <a:lnTo>
                      <a:pt x="2346" y="1209"/>
                    </a:lnTo>
                    <a:lnTo>
                      <a:pt x="2333" y="1296"/>
                    </a:lnTo>
                    <a:lnTo>
                      <a:pt x="2323" y="1377"/>
                    </a:lnTo>
                    <a:lnTo>
                      <a:pt x="2310" y="1296"/>
                    </a:lnTo>
                    <a:lnTo>
                      <a:pt x="2297" y="1209"/>
                    </a:lnTo>
                    <a:lnTo>
                      <a:pt x="2283" y="1122"/>
                    </a:lnTo>
                    <a:lnTo>
                      <a:pt x="2270" y="1034"/>
                    </a:lnTo>
                    <a:lnTo>
                      <a:pt x="2323" y="1032"/>
                    </a:lnTo>
                    <a:close/>
                    <a:moveTo>
                      <a:pt x="4207" y="1026"/>
                    </a:moveTo>
                    <a:lnTo>
                      <a:pt x="4238" y="1032"/>
                    </a:lnTo>
                    <a:lnTo>
                      <a:pt x="4269" y="1039"/>
                    </a:lnTo>
                    <a:lnTo>
                      <a:pt x="4171" y="1175"/>
                    </a:lnTo>
                    <a:lnTo>
                      <a:pt x="4138" y="1184"/>
                    </a:lnTo>
                    <a:lnTo>
                      <a:pt x="4111" y="1196"/>
                    </a:lnTo>
                    <a:lnTo>
                      <a:pt x="4089" y="1213"/>
                    </a:lnTo>
                    <a:lnTo>
                      <a:pt x="4069" y="1234"/>
                    </a:lnTo>
                    <a:lnTo>
                      <a:pt x="4055" y="1258"/>
                    </a:lnTo>
                    <a:lnTo>
                      <a:pt x="4042" y="1283"/>
                    </a:lnTo>
                    <a:lnTo>
                      <a:pt x="4026" y="1314"/>
                    </a:lnTo>
                    <a:lnTo>
                      <a:pt x="4004" y="1337"/>
                    </a:lnTo>
                    <a:lnTo>
                      <a:pt x="3981" y="1354"/>
                    </a:lnTo>
                    <a:lnTo>
                      <a:pt x="3952" y="1366"/>
                    </a:lnTo>
                    <a:lnTo>
                      <a:pt x="4207" y="1026"/>
                    </a:lnTo>
                    <a:close/>
                    <a:moveTo>
                      <a:pt x="4147" y="1023"/>
                    </a:moveTo>
                    <a:lnTo>
                      <a:pt x="3878" y="1384"/>
                    </a:lnTo>
                    <a:lnTo>
                      <a:pt x="3856" y="1388"/>
                    </a:lnTo>
                    <a:lnTo>
                      <a:pt x="3829" y="1390"/>
                    </a:lnTo>
                    <a:lnTo>
                      <a:pt x="3800" y="1391"/>
                    </a:lnTo>
                    <a:lnTo>
                      <a:pt x="4069" y="1030"/>
                    </a:lnTo>
                    <a:lnTo>
                      <a:pt x="4095" y="1028"/>
                    </a:lnTo>
                    <a:lnTo>
                      <a:pt x="4120" y="1025"/>
                    </a:lnTo>
                    <a:lnTo>
                      <a:pt x="4129" y="1023"/>
                    </a:lnTo>
                    <a:lnTo>
                      <a:pt x="4138" y="1023"/>
                    </a:lnTo>
                    <a:lnTo>
                      <a:pt x="4147" y="1023"/>
                    </a:lnTo>
                    <a:close/>
                    <a:moveTo>
                      <a:pt x="3939" y="1023"/>
                    </a:moveTo>
                    <a:lnTo>
                      <a:pt x="3974" y="1026"/>
                    </a:lnTo>
                    <a:lnTo>
                      <a:pt x="4008" y="1030"/>
                    </a:lnTo>
                    <a:lnTo>
                      <a:pt x="3738" y="1391"/>
                    </a:lnTo>
                    <a:lnTo>
                      <a:pt x="3698" y="1391"/>
                    </a:lnTo>
                    <a:lnTo>
                      <a:pt x="3666" y="1391"/>
                    </a:lnTo>
                    <a:lnTo>
                      <a:pt x="3939" y="1023"/>
                    </a:lnTo>
                    <a:close/>
                    <a:moveTo>
                      <a:pt x="3812" y="1012"/>
                    </a:moveTo>
                    <a:lnTo>
                      <a:pt x="3849" y="1014"/>
                    </a:lnTo>
                    <a:lnTo>
                      <a:pt x="3879" y="1017"/>
                    </a:lnTo>
                    <a:lnTo>
                      <a:pt x="3385" y="1686"/>
                    </a:lnTo>
                    <a:lnTo>
                      <a:pt x="3373" y="1652"/>
                    </a:lnTo>
                    <a:lnTo>
                      <a:pt x="3360" y="1619"/>
                    </a:lnTo>
                    <a:lnTo>
                      <a:pt x="3812" y="1012"/>
                    </a:lnTo>
                    <a:close/>
                    <a:moveTo>
                      <a:pt x="3684" y="1001"/>
                    </a:moveTo>
                    <a:lnTo>
                      <a:pt x="3704" y="1003"/>
                    </a:lnTo>
                    <a:lnTo>
                      <a:pt x="3726" y="1007"/>
                    </a:lnTo>
                    <a:lnTo>
                      <a:pt x="3754" y="1007"/>
                    </a:lnTo>
                    <a:lnTo>
                      <a:pt x="3336" y="1569"/>
                    </a:lnTo>
                    <a:lnTo>
                      <a:pt x="3322" y="1540"/>
                    </a:lnTo>
                    <a:lnTo>
                      <a:pt x="3307" y="1511"/>
                    </a:lnTo>
                    <a:lnTo>
                      <a:pt x="3684" y="1001"/>
                    </a:lnTo>
                    <a:close/>
                    <a:moveTo>
                      <a:pt x="3555" y="992"/>
                    </a:moveTo>
                    <a:lnTo>
                      <a:pt x="3624" y="998"/>
                    </a:lnTo>
                    <a:lnTo>
                      <a:pt x="3280" y="1464"/>
                    </a:lnTo>
                    <a:lnTo>
                      <a:pt x="3244" y="1410"/>
                    </a:lnTo>
                    <a:lnTo>
                      <a:pt x="3555" y="992"/>
                    </a:lnTo>
                    <a:close/>
                    <a:moveTo>
                      <a:pt x="1401" y="981"/>
                    </a:moveTo>
                    <a:lnTo>
                      <a:pt x="1407" y="1026"/>
                    </a:lnTo>
                    <a:lnTo>
                      <a:pt x="1412" y="1066"/>
                    </a:lnTo>
                    <a:lnTo>
                      <a:pt x="820" y="1863"/>
                    </a:lnTo>
                    <a:lnTo>
                      <a:pt x="805" y="1836"/>
                    </a:lnTo>
                    <a:lnTo>
                      <a:pt x="789" y="1807"/>
                    </a:lnTo>
                    <a:lnTo>
                      <a:pt x="1401" y="981"/>
                    </a:lnTo>
                    <a:close/>
                    <a:moveTo>
                      <a:pt x="3429" y="981"/>
                    </a:moveTo>
                    <a:lnTo>
                      <a:pt x="3459" y="983"/>
                    </a:lnTo>
                    <a:lnTo>
                      <a:pt x="3496" y="988"/>
                    </a:lnTo>
                    <a:lnTo>
                      <a:pt x="3213" y="1370"/>
                    </a:lnTo>
                    <a:lnTo>
                      <a:pt x="3175" y="1323"/>
                    </a:lnTo>
                    <a:lnTo>
                      <a:pt x="3429" y="981"/>
                    </a:lnTo>
                    <a:close/>
                    <a:moveTo>
                      <a:pt x="816" y="894"/>
                    </a:moveTo>
                    <a:lnTo>
                      <a:pt x="815" y="894"/>
                    </a:lnTo>
                    <a:lnTo>
                      <a:pt x="815" y="896"/>
                    </a:lnTo>
                    <a:lnTo>
                      <a:pt x="813" y="900"/>
                    </a:lnTo>
                    <a:lnTo>
                      <a:pt x="811" y="909"/>
                    </a:lnTo>
                    <a:lnTo>
                      <a:pt x="805" y="923"/>
                    </a:lnTo>
                    <a:lnTo>
                      <a:pt x="796" y="952"/>
                    </a:lnTo>
                    <a:lnTo>
                      <a:pt x="791" y="974"/>
                    </a:lnTo>
                    <a:lnTo>
                      <a:pt x="789" y="994"/>
                    </a:lnTo>
                    <a:lnTo>
                      <a:pt x="646" y="1184"/>
                    </a:lnTo>
                    <a:lnTo>
                      <a:pt x="664" y="1135"/>
                    </a:lnTo>
                    <a:lnTo>
                      <a:pt x="684" y="1090"/>
                    </a:lnTo>
                    <a:lnTo>
                      <a:pt x="708" y="1046"/>
                    </a:lnTo>
                    <a:lnTo>
                      <a:pt x="729" y="1008"/>
                    </a:lnTo>
                    <a:lnTo>
                      <a:pt x="751" y="976"/>
                    </a:lnTo>
                    <a:lnTo>
                      <a:pt x="771" y="947"/>
                    </a:lnTo>
                    <a:lnTo>
                      <a:pt x="789" y="925"/>
                    </a:lnTo>
                    <a:lnTo>
                      <a:pt x="804" y="907"/>
                    </a:lnTo>
                    <a:lnTo>
                      <a:pt x="813" y="898"/>
                    </a:lnTo>
                    <a:lnTo>
                      <a:pt x="816" y="894"/>
                    </a:lnTo>
                    <a:close/>
                    <a:moveTo>
                      <a:pt x="3523" y="853"/>
                    </a:moveTo>
                    <a:lnTo>
                      <a:pt x="3548" y="858"/>
                    </a:lnTo>
                    <a:lnTo>
                      <a:pt x="3568" y="862"/>
                    </a:lnTo>
                    <a:lnTo>
                      <a:pt x="3586" y="867"/>
                    </a:lnTo>
                    <a:lnTo>
                      <a:pt x="3593" y="869"/>
                    </a:lnTo>
                    <a:lnTo>
                      <a:pt x="3601" y="871"/>
                    </a:lnTo>
                    <a:lnTo>
                      <a:pt x="3606" y="871"/>
                    </a:lnTo>
                    <a:lnTo>
                      <a:pt x="3610" y="873"/>
                    </a:lnTo>
                    <a:lnTo>
                      <a:pt x="3610" y="873"/>
                    </a:lnTo>
                    <a:lnTo>
                      <a:pt x="3606" y="873"/>
                    </a:lnTo>
                    <a:lnTo>
                      <a:pt x="3597" y="873"/>
                    </a:lnTo>
                    <a:lnTo>
                      <a:pt x="3579" y="876"/>
                    </a:lnTo>
                    <a:lnTo>
                      <a:pt x="3557" y="880"/>
                    </a:lnTo>
                    <a:lnTo>
                      <a:pt x="3528" y="885"/>
                    </a:lnTo>
                    <a:lnTo>
                      <a:pt x="3496" y="894"/>
                    </a:lnTo>
                    <a:lnTo>
                      <a:pt x="3523" y="853"/>
                    </a:lnTo>
                    <a:close/>
                    <a:moveTo>
                      <a:pt x="3400" y="840"/>
                    </a:moveTo>
                    <a:lnTo>
                      <a:pt x="3418" y="842"/>
                    </a:lnTo>
                    <a:lnTo>
                      <a:pt x="3436" y="844"/>
                    </a:lnTo>
                    <a:lnTo>
                      <a:pt x="3452" y="844"/>
                    </a:lnTo>
                    <a:lnTo>
                      <a:pt x="3468" y="846"/>
                    </a:lnTo>
                    <a:lnTo>
                      <a:pt x="3414" y="920"/>
                    </a:lnTo>
                    <a:lnTo>
                      <a:pt x="3391" y="931"/>
                    </a:lnTo>
                    <a:lnTo>
                      <a:pt x="3376" y="941"/>
                    </a:lnTo>
                    <a:lnTo>
                      <a:pt x="3369" y="951"/>
                    </a:lnTo>
                    <a:lnTo>
                      <a:pt x="3369" y="960"/>
                    </a:lnTo>
                    <a:lnTo>
                      <a:pt x="3371" y="965"/>
                    </a:lnTo>
                    <a:lnTo>
                      <a:pt x="3374" y="970"/>
                    </a:lnTo>
                    <a:lnTo>
                      <a:pt x="3143" y="1283"/>
                    </a:lnTo>
                    <a:lnTo>
                      <a:pt x="3121" y="1263"/>
                    </a:lnTo>
                    <a:lnTo>
                      <a:pt x="3099" y="1241"/>
                    </a:lnTo>
                    <a:lnTo>
                      <a:pt x="3400" y="840"/>
                    </a:lnTo>
                    <a:close/>
                    <a:moveTo>
                      <a:pt x="3302" y="829"/>
                    </a:moveTo>
                    <a:lnTo>
                      <a:pt x="3340" y="833"/>
                    </a:lnTo>
                    <a:lnTo>
                      <a:pt x="3063" y="1209"/>
                    </a:lnTo>
                    <a:lnTo>
                      <a:pt x="3039" y="1189"/>
                    </a:lnTo>
                    <a:lnTo>
                      <a:pt x="3018" y="1171"/>
                    </a:lnTo>
                    <a:lnTo>
                      <a:pt x="3269" y="829"/>
                    </a:lnTo>
                    <a:lnTo>
                      <a:pt x="3302" y="829"/>
                    </a:lnTo>
                    <a:close/>
                    <a:moveTo>
                      <a:pt x="1410" y="788"/>
                    </a:moveTo>
                    <a:lnTo>
                      <a:pt x="1403" y="824"/>
                    </a:lnTo>
                    <a:lnTo>
                      <a:pt x="1399" y="862"/>
                    </a:lnTo>
                    <a:lnTo>
                      <a:pt x="1397" y="902"/>
                    </a:lnTo>
                    <a:lnTo>
                      <a:pt x="764" y="1758"/>
                    </a:lnTo>
                    <a:lnTo>
                      <a:pt x="748" y="1729"/>
                    </a:lnTo>
                    <a:lnTo>
                      <a:pt x="733" y="1701"/>
                    </a:lnTo>
                    <a:lnTo>
                      <a:pt x="1006" y="1332"/>
                    </a:lnTo>
                    <a:lnTo>
                      <a:pt x="1028" y="1339"/>
                    </a:lnTo>
                    <a:lnTo>
                      <a:pt x="1044" y="1345"/>
                    </a:lnTo>
                    <a:lnTo>
                      <a:pt x="1055" y="1348"/>
                    </a:lnTo>
                    <a:lnTo>
                      <a:pt x="1059" y="1350"/>
                    </a:lnTo>
                    <a:lnTo>
                      <a:pt x="1059" y="1348"/>
                    </a:lnTo>
                    <a:lnTo>
                      <a:pt x="1059" y="1346"/>
                    </a:lnTo>
                    <a:lnTo>
                      <a:pt x="1057" y="1341"/>
                    </a:lnTo>
                    <a:lnTo>
                      <a:pt x="1055" y="1332"/>
                    </a:lnTo>
                    <a:lnTo>
                      <a:pt x="1054" y="1314"/>
                    </a:lnTo>
                    <a:lnTo>
                      <a:pt x="1052" y="1294"/>
                    </a:lnTo>
                    <a:lnTo>
                      <a:pt x="1050" y="1272"/>
                    </a:lnTo>
                    <a:lnTo>
                      <a:pt x="1410" y="788"/>
                    </a:lnTo>
                    <a:close/>
                    <a:moveTo>
                      <a:pt x="1410" y="786"/>
                    </a:moveTo>
                    <a:lnTo>
                      <a:pt x="1410" y="788"/>
                    </a:lnTo>
                    <a:lnTo>
                      <a:pt x="1410" y="786"/>
                    </a:lnTo>
                    <a:lnTo>
                      <a:pt x="1410" y="786"/>
                    </a:lnTo>
                    <a:close/>
                    <a:moveTo>
                      <a:pt x="1412" y="784"/>
                    </a:moveTo>
                    <a:lnTo>
                      <a:pt x="1412" y="786"/>
                    </a:lnTo>
                    <a:lnTo>
                      <a:pt x="1412" y="786"/>
                    </a:lnTo>
                    <a:lnTo>
                      <a:pt x="1410" y="786"/>
                    </a:lnTo>
                    <a:lnTo>
                      <a:pt x="1412" y="784"/>
                    </a:lnTo>
                    <a:close/>
                    <a:moveTo>
                      <a:pt x="2701" y="685"/>
                    </a:moveTo>
                    <a:lnTo>
                      <a:pt x="2710" y="707"/>
                    </a:lnTo>
                    <a:lnTo>
                      <a:pt x="2721" y="723"/>
                    </a:lnTo>
                    <a:lnTo>
                      <a:pt x="2728" y="732"/>
                    </a:lnTo>
                    <a:lnTo>
                      <a:pt x="2732" y="735"/>
                    </a:lnTo>
                    <a:lnTo>
                      <a:pt x="2741" y="719"/>
                    </a:lnTo>
                    <a:lnTo>
                      <a:pt x="2755" y="703"/>
                    </a:lnTo>
                    <a:lnTo>
                      <a:pt x="2771" y="687"/>
                    </a:lnTo>
                    <a:lnTo>
                      <a:pt x="2571" y="960"/>
                    </a:lnTo>
                    <a:lnTo>
                      <a:pt x="2540" y="951"/>
                    </a:lnTo>
                    <a:lnTo>
                      <a:pt x="2509" y="945"/>
                    </a:lnTo>
                    <a:lnTo>
                      <a:pt x="2701" y="685"/>
                    </a:lnTo>
                    <a:close/>
                    <a:moveTo>
                      <a:pt x="2076" y="616"/>
                    </a:moveTo>
                    <a:lnTo>
                      <a:pt x="2093" y="649"/>
                    </a:lnTo>
                    <a:lnTo>
                      <a:pt x="2109" y="672"/>
                    </a:lnTo>
                    <a:lnTo>
                      <a:pt x="1855" y="1016"/>
                    </a:lnTo>
                    <a:lnTo>
                      <a:pt x="1798" y="1041"/>
                    </a:lnTo>
                    <a:lnTo>
                      <a:pt x="1741" y="1068"/>
                    </a:lnTo>
                    <a:lnTo>
                      <a:pt x="2076" y="616"/>
                    </a:lnTo>
                    <a:close/>
                    <a:moveTo>
                      <a:pt x="1401" y="613"/>
                    </a:moveTo>
                    <a:lnTo>
                      <a:pt x="1412" y="654"/>
                    </a:lnTo>
                    <a:lnTo>
                      <a:pt x="1419" y="694"/>
                    </a:lnTo>
                    <a:lnTo>
                      <a:pt x="1057" y="1176"/>
                    </a:lnTo>
                    <a:lnTo>
                      <a:pt x="1068" y="1115"/>
                    </a:lnTo>
                    <a:lnTo>
                      <a:pt x="1081" y="1046"/>
                    </a:lnTo>
                    <a:lnTo>
                      <a:pt x="1401" y="613"/>
                    </a:lnTo>
                    <a:close/>
                    <a:moveTo>
                      <a:pt x="2985" y="584"/>
                    </a:moveTo>
                    <a:lnTo>
                      <a:pt x="2683" y="990"/>
                    </a:lnTo>
                    <a:lnTo>
                      <a:pt x="2654" y="981"/>
                    </a:lnTo>
                    <a:lnTo>
                      <a:pt x="2625" y="972"/>
                    </a:lnTo>
                    <a:lnTo>
                      <a:pt x="2884" y="623"/>
                    </a:lnTo>
                    <a:lnTo>
                      <a:pt x="2934" y="600"/>
                    </a:lnTo>
                    <a:lnTo>
                      <a:pt x="2985" y="584"/>
                    </a:lnTo>
                    <a:close/>
                    <a:moveTo>
                      <a:pt x="3148" y="546"/>
                    </a:moveTo>
                    <a:lnTo>
                      <a:pt x="2790" y="1034"/>
                    </a:lnTo>
                    <a:lnTo>
                      <a:pt x="2761" y="1019"/>
                    </a:lnTo>
                    <a:lnTo>
                      <a:pt x="2732" y="1008"/>
                    </a:lnTo>
                    <a:lnTo>
                      <a:pt x="3063" y="562"/>
                    </a:lnTo>
                    <a:lnTo>
                      <a:pt x="3105" y="555"/>
                    </a:lnTo>
                    <a:lnTo>
                      <a:pt x="3148" y="546"/>
                    </a:lnTo>
                    <a:close/>
                    <a:moveTo>
                      <a:pt x="3302" y="520"/>
                    </a:moveTo>
                    <a:lnTo>
                      <a:pt x="2886" y="1082"/>
                    </a:lnTo>
                    <a:lnTo>
                      <a:pt x="2860" y="1068"/>
                    </a:lnTo>
                    <a:lnTo>
                      <a:pt x="2833" y="1055"/>
                    </a:lnTo>
                    <a:lnTo>
                      <a:pt x="3219" y="535"/>
                    </a:lnTo>
                    <a:lnTo>
                      <a:pt x="3260" y="528"/>
                    </a:lnTo>
                    <a:lnTo>
                      <a:pt x="3302" y="520"/>
                    </a:lnTo>
                    <a:close/>
                    <a:moveTo>
                      <a:pt x="1352" y="499"/>
                    </a:moveTo>
                    <a:lnTo>
                      <a:pt x="1370" y="528"/>
                    </a:lnTo>
                    <a:lnTo>
                      <a:pt x="1383" y="557"/>
                    </a:lnTo>
                    <a:lnTo>
                      <a:pt x="1111" y="923"/>
                    </a:lnTo>
                    <a:lnTo>
                      <a:pt x="1135" y="838"/>
                    </a:lnTo>
                    <a:lnTo>
                      <a:pt x="1158" y="761"/>
                    </a:lnTo>
                    <a:lnTo>
                      <a:pt x="1352" y="499"/>
                    </a:lnTo>
                    <a:close/>
                    <a:moveTo>
                      <a:pt x="2388" y="475"/>
                    </a:moveTo>
                    <a:lnTo>
                      <a:pt x="2033" y="960"/>
                    </a:lnTo>
                    <a:lnTo>
                      <a:pt x="1986" y="970"/>
                    </a:lnTo>
                    <a:lnTo>
                      <a:pt x="1939" y="985"/>
                    </a:lnTo>
                    <a:lnTo>
                      <a:pt x="2268" y="540"/>
                    </a:lnTo>
                    <a:lnTo>
                      <a:pt x="2306" y="517"/>
                    </a:lnTo>
                    <a:lnTo>
                      <a:pt x="2351" y="493"/>
                    </a:lnTo>
                    <a:lnTo>
                      <a:pt x="2371" y="484"/>
                    </a:lnTo>
                    <a:lnTo>
                      <a:pt x="2388" y="475"/>
                    </a:lnTo>
                    <a:close/>
                    <a:moveTo>
                      <a:pt x="2565" y="421"/>
                    </a:moveTo>
                    <a:lnTo>
                      <a:pt x="2187" y="932"/>
                    </a:lnTo>
                    <a:lnTo>
                      <a:pt x="2145" y="938"/>
                    </a:lnTo>
                    <a:lnTo>
                      <a:pt x="2103" y="943"/>
                    </a:lnTo>
                    <a:lnTo>
                      <a:pt x="2475" y="444"/>
                    </a:lnTo>
                    <a:lnTo>
                      <a:pt x="2520" y="432"/>
                    </a:lnTo>
                    <a:lnTo>
                      <a:pt x="2565" y="421"/>
                    </a:lnTo>
                    <a:close/>
                    <a:moveTo>
                      <a:pt x="1278" y="417"/>
                    </a:moveTo>
                    <a:lnTo>
                      <a:pt x="1302" y="435"/>
                    </a:lnTo>
                    <a:lnTo>
                      <a:pt x="1323" y="455"/>
                    </a:lnTo>
                    <a:lnTo>
                      <a:pt x="1200" y="620"/>
                    </a:lnTo>
                    <a:lnTo>
                      <a:pt x="1206" y="584"/>
                    </a:lnTo>
                    <a:lnTo>
                      <a:pt x="1207" y="547"/>
                    </a:lnTo>
                    <a:lnTo>
                      <a:pt x="1206" y="515"/>
                    </a:lnTo>
                    <a:lnTo>
                      <a:pt x="1278" y="417"/>
                    </a:lnTo>
                    <a:close/>
                    <a:moveTo>
                      <a:pt x="3525" y="392"/>
                    </a:moveTo>
                    <a:lnTo>
                      <a:pt x="3525" y="392"/>
                    </a:lnTo>
                    <a:lnTo>
                      <a:pt x="3525" y="392"/>
                    </a:lnTo>
                    <a:lnTo>
                      <a:pt x="3525" y="394"/>
                    </a:lnTo>
                    <a:lnTo>
                      <a:pt x="3525" y="396"/>
                    </a:lnTo>
                    <a:lnTo>
                      <a:pt x="3525" y="399"/>
                    </a:lnTo>
                    <a:lnTo>
                      <a:pt x="3523" y="407"/>
                    </a:lnTo>
                    <a:lnTo>
                      <a:pt x="3304" y="703"/>
                    </a:lnTo>
                    <a:lnTo>
                      <a:pt x="3271" y="716"/>
                    </a:lnTo>
                    <a:lnTo>
                      <a:pt x="3240" y="730"/>
                    </a:lnTo>
                    <a:lnTo>
                      <a:pt x="3213" y="748"/>
                    </a:lnTo>
                    <a:lnTo>
                      <a:pt x="3190" y="772"/>
                    </a:lnTo>
                    <a:lnTo>
                      <a:pt x="3168" y="802"/>
                    </a:lnTo>
                    <a:lnTo>
                      <a:pt x="3157" y="824"/>
                    </a:lnTo>
                    <a:lnTo>
                      <a:pt x="3153" y="842"/>
                    </a:lnTo>
                    <a:lnTo>
                      <a:pt x="3155" y="858"/>
                    </a:lnTo>
                    <a:lnTo>
                      <a:pt x="3159" y="875"/>
                    </a:lnTo>
                    <a:lnTo>
                      <a:pt x="3166" y="887"/>
                    </a:lnTo>
                    <a:lnTo>
                      <a:pt x="2978" y="1140"/>
                    </a:lnTo>
                    <a:lnTo>
                      <a:pt x="2953" y="1124"/>
                    </a:lnTo>
                    <a:lnTo>
                      <a:pt x="2929" y="1110"/>
                    </a:lnTo>
                    <a:lnTo>
                      <a:pt x="3376" y="504"/>
                    </a:lnTo>
                    <a:lnTo>
                      <a:pt x="3385" y="501"/>
                    </a:lnTo>
                    <a:lnTo>
                      <a:pt x="3394" y="497"/>
                    </a:lnTo>
                    <a:lnTo>
                      <a:pt x="3421" y="486"/>
                    </a:lnTo>
                    <a:lnTo>
                      <a:pt x="3447" y="470"/>
                    </a:lnTo>
                    <a:lnTo>
                      <a:pt x="3468" y="454"/>
                    </a:lnTo>
                    <a:lnTo>
                      <a:pt x="3487" y="435"/>
                    </a:lnTo>
                    <a:lnTo>
                      <a:pt x="3503" y="419"/>
                    </a:lnTo>
                    <a:lnTo>
                      <a:pt x="3516" y="405"/>
                    </a:lnTo>
                    <a:lnTo>
                      <a:pt x="3523" y="396"/>
                    </a:lnTo>
                    <a:lnTo>
                      <a:pt x="3525" y="392"/>
                    </a:lnTo>
                    <a:close/>
                    <a:moveTo>
                      <a:pt x="1191" y="390"/>
                    </a:moveTo>
                    <a:lnTo>
                      <a:pt x="1211" y="392"/>
                    </a:lnTo>
                    <a:lnTo>
                      <a:pt x="1231" y="396"/>
                    </a:lnTo>
                    <a:lnTo>
                      <a:pt x="1193" y="448"/>
                    </a:lnTo>
                    <a:lnTo>
                      <a:pt x="1184" y="425"/>
                    </a:lnTo>
                    <a:lnTo>
                      <a:pt x="1177" y="407"/>
                    </a:lnTo>
                    <a:lnTo>
                      <a:pt x="1171" y="396"/>
                    </a:lnTo>
                    <a:lnTo>
                      <a:pt x="1169" y="392"/>
                    </a:lnTo>
                    <a:lnTo>
                      <a:pt x="1191" y="390"/>
                    </a:lnTo>
                    <a:close/>
                    <a:moveTo>
                      <a:pt x="1779" y="388"/>
                    </a:moveTo>
                    <a:lnTo>
                      <a:pt x="1662" y="544"/>
                    </a:lnTo>
                    <a:lnTo>
                      <a:pt x="1678" y="506"/>
                    </a:lnTo>
                    <a:lnTo>
                      <a:pt x="1694" y="475"/>
                    </a:lnTo>
                    <a:lnTo>
                      <a:pt x="1712" y="448"/>
                    </a:lnTo>
                    <a:lnTo>
                      <a:pt x="1732" y="426"/>
                    </a:lnTo>
                    <a:lnTo>
                      <a:pt x="1754" y="407"/>
                    </a:lnTo>
                    <a:lnTo>
                      <a:pt x="1779" y="388"/>
                    </a:lnTo>
                    <a:close/>
                    <a:moveTo>
                      <a:pt x="2113" y="385"/>
                    </a:moveTo>
                    <a:lnTo>
                      <a:pt x="2096" y="414"/>
                    </a:lnTo>
                    <a:lnTo>
                      <a:pt x="2080" y="446"/>
                    </a:lnTo>
                    <a:lnTo>
                      <a:pt x="2064" y="486"/>
                    </a:lnTo>
                    <a:lnTo>
                      <a:pt x="2058" y="522"/>
                    </a:lnTo>
                    <a:lnTo>
                      <a:pt x="2058" y="557"/>
                    </a:lnTo>
                    <a:lnTo>
                      <a:pt x="1627" y="1140"/>
                    </a:lnTo>
                    <a:lnTo>
                      <a:pt x="1546" y="1202"/>
                    </a:lnTo>
                    <a:lnTo>
                      <a:pt x="1473" y="1272"/>
                    </a:lnTo>
                    <a:lnTo>
                      <a:pt x="1407" y="1346"/>
                    </a:lnTo>
                    <a:lnTo>
                      <a:pt x="1345" y="1428"/>
                    </a:lnTo>
                    <a:lnTo>
                      <a:pt x="1294" y="1513"/>
                    </a:lnTo>
                    <a:lnTo>
                      <a:pt x="1249" y="1603"/>
                    </a:lnTo>
                    <a:lnTo>
                      <a:pt x="1213" y="1697"/>
                    </a:lnTo>
                    <a:lnTo>
                      <a:pt x="918" y="2098"/>
                    </a:lnTo>
                    <a:lnTo>
                      <a:pt x="914" y="2078"/>
                    </a:lnTo>
                    <a:lnTo>
                      <a:pt x="910" y="2055"/>
                    </a:lnTo>
                    <a:lnTo>
                      <a:pt x="907" y="2038"/>
                    </a:lnTo>
                    <a:lnTo>
                      <a:pt x="901" y="2019"/>
                    </a:lnTo>
                    <a:lnTo>
                      <a:pt x="2113" y="385"/>
                    </a:lnTo>
                    <a:close/>
                    <a:moveTo>
                      <a:pt x="2732" y="376"/>
                    </a:moveTo>
                    <a:lnTo>
                      <a:pt x="2324" y="927"/>
                    </a:lnTo>
                    <a:lnTo>
                      <a:pt x="2252" y="927"/>
                    </a:lnTo>
                    <a:lnTo>
                      <a:pt x="2639" y="403"/>
                    </a:lnTo>
                    <a:lnTo>
                      <a:pt x="2681" y="394"/>
                    </a:lnTo>
                    <a:lnTo>
                      <a:pt x="2721" y="381"/>
                    </a:lnTo>
                    <a:lnTo>
                      <a:pt x="2726" y="379"/>
                    </a:lnTo>
                    <a:lnTo>
                      <a:pt x="2730" y="378"/>
                    </a:lnTo>
                    <a:lnTo>
                      <a:pt x="2732" y="376"/>
                    </a:lnTo>
                    <a:close/>
                    <a:moveTo>
                      <a:pt x="2873" y="325"/>
                    </a:moveTo>
                    <a:lnTo>
                      <a:pt x="2867" y="349"/>
                    </a:lnTo>
                    <a:lnTo>
                      <a:pt x="2860" y="372"/>
                    </a:lnTo>
                    <a:lnTo>
                      <a:pt x="2848" y="394"/>
                    </a:lnTo>
                    <a:lnTo>
                      <a:pt x="2833" y="417"/>
                    </a:lnTo>
                    <a:lnTo>
                      <a:pt x="2815" y="443"/>
                    </a:lnTo>
                    <a:lnTo>
                      <a:pt x="2791" y="473"/>
                    </a:lnTo>
                    <a:lnTo>
                      <a:pt x="2766" y="508"/>
                    </a:lnTo>
                    <a:lnTo>
                      <a:pt x="2735" y="547"/>
                    </a:lnTo>
                    <a:lnTo>
                      <a:pt x="2724" y="566"/>
                    </a:lnTo>
                    <a:lnTo>
                      <a:pt x="2717" y="582"/>
                    </a:lnTo>
                    <a:lnTo>
                      <a:pt x="2451" y="938"/>
                    </a:lnTo>
                    <a:lnTo>
                      <a:pt x="2386" y="929"/>
                    </a:lnTo>
                    <a:lnTo>
                      <a:pt x="2817" y="347"/>
                    </a:lnTo>
                    <a:lnTo>
                      <a:pt x="2844" y="336"/>
                    </a:lnTo>
                    <a:lnTo>
                      <a:pt x="2860" y="331"/>
                    </a:lnTo>
                    <a:lnTo>
                      <a:pt x="2871" y="327"/>
                    </a:lnTo>
                    <a:lnTo>
                      <a:pt x="2873" y="325"/>
                    </a:lnTo>
                    <a:close/>
                    <a:moveTo>
                      <a:pt x="2170" y="125"/>
                    </a:moveTo>
                    <a:lnTo>
                      <a:pt x="2178" y="159"/>
                    </a:lnTo>
                    <a:lnTo>
                      <a:pt x="2178" y="199"/>
                    </a:lnTo>
                    <a:lnTo>
                      <a:pt x="2178" y="211"/>
                    </a:lnTo>
                    <a:lnTo>
                      <a:pt x="876" y="1966"/>
                    </a:lnTo>
                    <a:lnTo>
                      <a:pt x="863" y="1941"/>
                    </a:lnTo>
                    <a:lnTo>
                      <a:pt x="847" y="1910"/>
                    </a:lnTo>
                    <a:lnTo>
                      <a:pt x="2170" y="125"/>
                    </a:lnTo>
                    <a:close/>
                    <a:moveTo>
                      <a:pt x="2127" y="0"/>
                    </a:moveTo>
                    <a:lnTo>
                      <a:pt x="2132" y="16"/>
                    </a:lnTo>
                    <a:lnTo>
                      <a:pt x="2143" y="38"/>
                    </a:lnTo>
                    <a:lnTo>
                      <a:pt x="2154" y="65"/>
                    </a:lnTo>
                    <a:lnTo>
                      <a:pt x="1535" y="898"/>
                    </a:lnTo>
                    <a:lnTo>
                      <a:pt x="1551" y="851"/>
                    </a:lnTo>
                    <a:lnTo>
                      <a:pt x="1564" y="802"/>
                    </a:lnTo>
                    <a:lnTo>
                      <a:pt x="1575" y="752"/>
                    </a:lnTo>
                    <a:lnTo>
                      <a:pt x="1575" y="746"/>
                    </a:lnTo>
                    <a:lnTo>
                      <a:pt x="2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2" name="Группа 51">
              <a:extLst>
                <a:ext uri="{FF2B5EF4-FFF2-40B4-BE49-F238E27FC236}">
                  <a16:creationId xmlns:a16="http://schemas.microsoft.com/office/drawing/2014/main" id="{0E5033D5-F33B-4CF7-ACE1-DF925326252E}"/>
                </a:ext>
              </a:extLst>
            </p:cNvPr>
            <p:cNvGrpSpPr/>
            <p:nvPr/>
          </p:nvGrpSpPr>
          <p:grpSpPr>
            <a:xfrm>
              <a:off x="7033377" y="3743367"/>
              <a:ext cx="245877" cy="278318"/>
              <a:chOff x="2481263" y="212726"/>
              <a:chExt cx="4175126" cy="4725988"/>
            </a:xfrm>
            <a:solidFill>
              <a:schemeClr val="tx1"/>
            </a:solidFill>
          </p:grpSpPr>
          <p:sp>
            <p:nvSpPr>
              <p:cNvPr id="53" name="Freeform 9">
                <a:extLst>
                  <a:ext uri="{FF2B5EF4-FFF2-40B4-BE49-F238E27FC236}">
                    <a16:creationId xmlns:a16="http://schemas.microsoft.com/office/drawing/2014/main" id="{C1DA2026-F323-4D72-973D-86FAF5B3853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481263" y="212726"/>
                <a:ext cx="2366963" cy="4725988"/>
              </a:xfrm>
              <a:custGeom>
                <a:avLst/>
                <a:gdLst>
                  <a:gd name="T0" fmla="*/ 2982 w 2982"/>
                  <a:gd name="T1" fmla="*/ 441 h 5955"/>
                  <a:gd name="T2" fmla="*/ 2650 w 2982"/>
                  <a:gd name="T3" fmla="*/ 463 h 5955"/>
                  <a:gd name="T4" fmla="*/ 2333 w 2982"/>
                  <a:gd name="T5" fmla="*/ 524 h 5955"/>
                  <a:gd name="T6" fmla="*/ 2031 w 2982"/>
                  <a:gd name="T7" fmla="*/ 625 h 5955"/>
                  <a:gd name="T8" fmla="*/ 1745 w 2982"/>
                  <a:gd name="T9" fmla="*/ 761 h 5955"/>
                  <a:gd name="T10" fmla="*/ 1483 w 2982"/>
                  <a:gd name="T11" fmla="*/ 931 h 5955"/>
                  <a:gd name="T12" fmla="*/ 1242 w 2982"/>
                  <a:gd name="T13" fmla="*/ 1130 h 5955"/>
                  <a:gd name="T14" fmla="*/ 1028 w 2982"/>
                  <a:gd name="T15" fmla="*/ 1357 h 5955"/>
                  <a:gd name="T16" fmla="*/ 844 w 2982"/>
                  <a:gd name="T17" fmla="*/ 1609 h 5955"/>
                  <a:gd name="T18" fmla="*/ 690 w 2982"/>
                  <a:gd name="T19" fmla="*/ 1883 h 5955"/>
                  <a:gd name="T20" fmla="*/ 570 w 2982"/>
                  <a:gd name="T21" fmla="*/ 2176 h 5955"/>
                  <a:gd name="T22" fmla="*/ 489 w 2982"/>
                  <a:gd name="T23" fmla="*/ 2487 h 5955"/>
                  <a:gd name="T24" fmla="*/ 447 w 2982"/>
                  <a:gd name="T25" fmla="*/ 2810 h 5955"/>
                  <a:gd name="T26" fmla="*/ 447 w 2982"/>
                  <a:gd name="T27" fmla="*/ 3145 h 5955"/>
                  <a:gd name="T28" fmla="*/ 489 w 2982"/>
                  <a:gd name="T29" fmla="*/ 3468 h 5955"/>
                  <a:gd name="T30" fmla="*/ 570 w 2982"/>
                  <a:gd name="T31" fmla="*/ 3779 h 5955"/>
                  <a:gd name="T32" fmla="*/ 690 w 2982"/>
                  <a:gd name="T33" fmla="*/ 4072 h 5955"/>
                  <a:gd name="T34" fmla="*/ 844 w 2982"/>
                  <a:gd name="T35" fmla="*/ 4345 h 5955"/>
                  <a:gd name="T36" fmla="*/ 1028 w 2982"/>
                  <a:gd name="T37" fmla="*/ 4598 h 5955"/>
                  <a:gd name="T38" fmla="*/ 1242 w 2982"/>
                  <a:gd name="T39" fmla="*/ 4824 h 5955"/>
                  <a:gd name="T40" fmla="*/ 1483 w 2982"/>
                  <a:gd name="T41" fmla="*/ 5024 h 5955"/>
                  <a:gd name="T42" fmla="*/ 1745 w 2982"/>
                  <a:gd name="T43" fmla="*/ 5192 h 5955"/>
                  <a:gd name="T44" fmla="*/ 2031 w 2982"/>
                  <a:gd name="T45" fmla="*/ 5330 h 5955"/>
                  <a:gd name="T46" fmla="*/ 2333 w 2982"/>
                  <a:gd name="T47" fmla="*/ 5431 h 5955"/>
                  <a:gd name="T48" fmla="*/ 2650 w 2982"/>
                  <a:gd name="T49" fmla="*/ 5492 h 5955"/>
                  <a:gd name="T50" fmla="*/ 2982 w 2982"/>
                  <a:gd name="T51" fmla="*/ 5514 h 5955"/>
                  <a:gd name="T52" fmla="*/ 2801 w 2982"/>
                  <a:gd name="T53" fmla="*/ 5950 h 5955"/>
                  <a:gd name="T54" fmla="*/ 2446 w 2982"/>
                  <a:gd name="T55" fmla="*/ 5906 h 5955"/>
                  <a:gd name="T56" fmla="*/ 2107 w 2982"/>
                  <a:gd name="T57" fmla="*/ 5825 h 5955"/>
                  <a:gd name="T58" fmla="*/ 1783 w 2982"/>
                  <a:gd name="T59" fmla="*/ 5704 h 5955"/>
                  <a:gd name="T60" fmla="*/ 1477 w 2982"/>
                  <a:gd name="T61" fmla="*/ 5548 h 5955"/>
                  <a:gd name="T62" fmla="*/ 1195 w 2982"/>
                  <a:gd name="T63" fmla="*/ 5359 h 5955"/>
                  <a:gd name="T64" fmla="*/ 934 w 2982"/>
                  <a:gd name="T65" fmla="*/ 5142 h 5955"/>
                  <a:gd name="T66" fmla="*/ 702 w 2982"/>
                  <a:gd name="T67" fmla="*/ 4894 h 5955"/>
                  <a:gd name="T68" fmla="*/ 498 w 2982"/>
                  <a:gd name="T69" fmla="*/ 4623 h 5955"/>
                  <a:gd name="T70" fmla="*/ 324 w 2982"/>
                  <a:gd name="T71" fmla="*/ 4328 h 5955"/>
                  <a:gd name="T72" fmla="*/ 186 w 2982"/>
                  <a:gd name="T73" fmla="*/ 4016 h 5955"/>
                  <a:gd name="T74" fmla="*/ 83 w 2982"/>
                  <a:gd name="T75" fmla="*/ 3683 h 5955"/>
                  <a:gd name="T76" fmla="*/ 22 w 2982"/>
                  <a:gd name="T77" fmla="*/ 3336 h 5955"/>
                  <a:gd name="T78" fmla="*/ 0 w 2982"/>
                  <a:gd name="T79" fmla="*/ 2977 h 5955"/>
                  <a:gd name="T80" fmla="*/ 22 w 2982"/>
                  <a:gd name="T81" fmla="*/ 2619 h 5955"/>
                  <a:gd name="T82" fmla="*/ 83 w 2982"/>
                  <a:gd name="T83" fmla="*/ 2272 h 5955"/>
                  <a:gd name="T84" fmla="*/ 186 w 2982"/>
                  <a:gd name="T85" fmla="*/ 1939 h 5955"/>
                  <a:gd name="T86" fmla="*/ 324 w 2982"/>
                  <a:gd name="T87" fmla="*/ 1625 h 5955"/>
                  <a:gd name="T88" fmla="*/ 498 w 2982"/>
                  <a:gd name="T89" fmla="*/ 1332 h 5955"/>
                  <a:gd name="T90" fmla="*/ 702 w 2982"/>
                  <a:gd name="T91" fmla="*/ 1059 h 5955"/>
                  <a:gd name="T92" fmla="*/ 934 w 2982"/>
                  <a:gd name="T93" fmla="*/ 813 h 5955"/>
                  <a:gd name="T94" fmla="*/ 1195 w 2982"/>
                  <a:gd name="T95" fmla="*/ 595 h 5955"/>
                  <a:gd name="T96" fmla="*/ 1477 w 2982"/>
                  <a:gd name="T97" fmla="*/ 407 h 5955"/>
                  <a:gd name="T98" fmla="*/ 1783 w 2982"/>
                  <a:gd name="T99" fmla="*/ 251 h 5955"/>
                  <a:gd name="T100" fmla="*/ 2107 w 2982"/>
                  <a:gd name="T101" fmla="*/ 130 h 5955"/>
                  <a:gd name="T102" fmla="*/ 2446 w 2982"/>
                  <a:gd name="T103" fmla="*/ 47 h 5955"/>
                  <a:gd name="T104" fmla="*/ 2801 w 2982"/>
                  <a:gd name="T105" fmla="*/ 5 h 5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82" h="5955">
                    <a:moveTo>
                      <a:pt x="2982" y="0"/>
                    </a:moveTo>
                    <a:lnTo>
                      <a:pt x="2982" y="441"/>
                    </a:lnTo>
                    <a:lnTo>
                      <a:pt x="2815" y="446"/>
                    </a:lnTo>
                    <a:lnTo>
                      <a:pt x="2650" y="463"/>
                    </a:lnTo>
                    <a:lnTo>
                      <a:pt x="2491" y="488"/>
                    </a:lnTo>
                    <a:lnTo>
                      <a:pt x="2333" y="524"/>
                    </a:lnTo>
                    <a:lnTo>
                      <a:pt x="2180" y="571"/>
                    </a:lnTo>
                    <a:lnTo>
                      <a:pt x="2031" y="625"/>
                    </a:lnTo>
                    <a:lnTo>
                      <a:pt x="1886" y="689"/>
                    </a:lnTo>
                    <a:lnTo>
                      <a:pt x="1745" y="761"/>
                    </a:lnTo>
                    <a:lnTo>
                      <a:pt x="1611" y="842"/>
                    </a:lnTo>
                    <a:lnTo>
                      <a:pt x="1483" y="931"/>
                    </a:lnTo>
                    <a:lnTo>
                      <a:pt x="1360" y="1027"/>
                    </a:lnTo>
                    <a:lnTo>
                      <a:pt x="1242" y="1130"/>
                    </a:lnTo>
                    <a:lnTo>
                      <a:pt x="1131" y="1240"/>
                    </a:lnTo>
                    <a:lnTo>
                      <a:pt x="1028" y="1357"/>
                    </a:lnTo>
                    <a:lnTo>
                      <a:pt x="932" y="1480"/>
                    </a:lnTo>
                    <a:lnTo>
                      <a:pt x="844" y="1609"/>
                    </a:lnTo>
                    <a:lnTo>
                      <a:pt x="762" y="1744"/>
                    </a:lnTo>
                    <a:lnTo>
                      <a:pt x="690" y="1883"/>
                    </a:lnTo>
                    <a:lnTo>
                      <a:pt x="626" y="2028"/>
                    </a:lnTo>
                    <a:lnTo>
                      <a:pt x="570" y="2176"/>
                    </a:lnTo>
                    <a:lnTo>
                      <a:pt x="525" y="2330"/>
                    </a:lnTo>
                    <a:lnTo>
                      <a:pt x="489" y="2487"/>
                    </a:lnTo>
                    <a:lnTo>
                      <a:pt x="463" y="2648"/>
                    </a:lnTo>
                    <a:lnTo>
                      <a:pt x="447" y="2810"/>
                    </a:lnTo>
                    <a:lnTo>
                      <a:pt x="442" y="2977"/>
                    </a:lnTo>
                    <a:lnTo>
                      <a:pt x="447" y="3145"/>
                    </a:lnTo>
                    <a:lnTo>
                      <a:pt x="463" y="3307"/>
                    </a:lnTo>
                    <a:lnTo>
                      <a:pt x="489" y="3468"/>
                    </a:lnTo>
                    <a:lnTo>
                      <a:pt x="525" y="3625"/>
                    </a:lnTo>
                    <a:lnTo>
                      <a:pt x="570" y="3779"/>
                    </a:lnTo>
                    <a:lnTo>
                      <a:pt x="626" y="3927"/>
                    </a:lnTo>
                    <a:lnTo>
                      <a:pt x="690" y="4072"/>
                    </a:lnTo>
                    <a:lnTo>
                      <a:pt x="762" y="4211"/>
                    </a:lnTo>
                    <a:lnTo>
                      <a:pt x="844" y="4345"/>
                    </a:lnTo>
                    <a:lnTo>
                      <a:pt x="932" y="4475"/>
                    </a:lnTo>
                    <a:lnTo>
                      <a:pt x="1028" y="4598"/>
                    </a:lnTo>
                    <a:lnTo>
                      <a:pt x="1131" y="4713"/>
                    </a:lnTo>
                    <a:lnTo>
                      <a:pt x="1242" y="4824"/>
                    </a:lnTo>
                    <a:lnTo>
                      <a:pt x="1360" y="4928"/>
                    </a:lnTo>
                    <a:lnTo>
                      <a:pt x="1483" y="5024"/>
                    </a:lnTo>
                    <a:lnTo>
                      <a:pt x="1611" y="5113"/>
                    </a:lnTo>
                    <a:lnTo>
                      <a:pt x="1745" y="5192"/>
                    </a:lnTo>
                    <a:lnTo>
                      <a:pt x="1886" y="5265"/>
                    </a:lnTo>
                    <a:lnTo>
                      <a:pt x="2031" y="5330"/>
                    </a:lnTo>
                    <a:lnTo>
                      <a:pt x="2180" y="5384"/>
                    </a:lnTo>
                    <a:lnTo>
                      <a:pt x="2333" y="5431"/>
                    </a:lnTo>
                    <a:lnTo>
                      <a:pt x="2491" y="5467"/>
                    </a:lnTo>
                    <a:lnTo>
                      <a:pt x="2650" y="5492"/>
                    </a:lnTo>
                    <a:lnTo>
                      <a:pt x="2815" y="5509"/>
                    </a:lnTo>
                    <a:lnTo>
                      <a:pt x="2982" y="5514"/>
                    </a:lnTo>
                    <a:lnTo>
                      <a:pt x="2982" y="5955"/>
                    </a:lnTo>
                    <a:lnTo>
                      <a:pt x="2801" y="5950"/>
                    </a:lnTo>
                    <a:lnTo>
                      <a:pt x="2621" y="5933"/>
                    </a:lnTo>
                    <a:lnTo>
                      <a:pt x="2446" y="5906"/>
                    </a:lnTo>
                    <a:lnTo>
                      <a:pt x="2274" y="5870"/>
                    </a:lnTo>
                    <a:lnTo>
                      <a:pt x="2107" y="5825"/>
                    </a:lnTo>
                    <a:lnTo>
                      <a:pt x="1942" y="5769"/>
                    </a:lnTo>
                    <a:lnTo>
                      <a:pt x="1783" y="5704"/>
                    </a:lnTo>
                    <a:lnTo>
                      <a:pt x="1627" y="5630"/>
                    </a:lnTo>
                    <a:lnTo>
                      <a:pt x="1477" y="5548"/>
                    </a:lnTo>
                    <a:lnTo>
                      <a:pt x="1332" y="5458"/>
                    </a:lnTo>
                    <a:lnTo>
                      <a:pt x="1195" y="5359"/>
                    </a:lnTo>
                    <a:lnTo>
                      <a:pt x="1061" y="5254"/>
                    </a:lnTo>
                    <a:lnTo>
                      <a:pt x="934" y="5142"/>
                    </a:lnTo>
                    <a:lnTo>
                      <a:pt x="815" y="5021"/>
                    </a:lnTo>
                    <a:lnTo>
                      <a:pt x="702" y="4894"/>
                    </a:lnTo>
                    <a:lnTo>
                      <a:pt x="596" y="4762"/>
                    </a:lnTo>
                    <a:lnTo>
                      <a:pt x="498" y="4623"/>
                    </a:lnTo>
                    <a:lnTo>
                      <a:pt x="407" y="4478"/>
                    </a:lnTo>
                    <a:lnTo>
                      <a:pt x="324" y="4328"/>
                    </a:lnTo>
                    <a:lnTo>
                      <a:pt x="252" y="4175"/>
                    </a:lnTo>
                    <a:lnTo>
                      <a:pt x="186" y="4016"/>
                    </a:lnTo>
                    <a:lnTo>
                      <a:pt x="130" y="3851"/>
                    </a:lnTo>
                    <a:lnTo>
                      <a:pt x="83" y="3683"/>
                    </a:lnTo>
                    <a:lnTo>
                      <a:pt x="47" y="3512"/>
                    </a:lnTo>
                    <a:lnTo>
                      <a:pt x="22" y="3336"/>
                    </a:lnTo>
                    <a:lnTo>
                      <a:pt x="5" y="3159"/>
                    </a:lnTo>
                    <a:lnTo>
                      <a:pt x="0" y="2977"/>
                    </a:lnTo>
                    <a:lnTo>
                      <a:pt x="5" y="2796"/>
                    </a:lnTo>
                    <a:lnTo>
                      <a:pt x="22" y="2619"/>
                    </a:lnTo>
                    <a:lnTo>
                      <a:pt x="47" y="2443"/>
                    </a:lnTo>
                    <a:lnTo>
                      <a:pt x="83" y="2272"/>
                    </a:lnTo>
                    <a:lnTo>
                      <a:pt x="130" y="2104"/>
                    </a:lnTo>
                    <a:lnTo>
                      <a:pt x="186" y="1939"/>
                    </a:lnTo>
                    <a:lnTo>
                      <a:pt x="252" y="1780"/>
                    </a:lnTo>
                    <a:lnTo>
                      <a:pt x="324" y="1625"/>
                    </a:lnTo>
                    <a:lnTo>
                      <a:pt x="407" y="1475"/>
                    </a:lnTo>
                    <a:lnTo>
                      <a:pt x="498" y="1332"/>
                    </a:lnTo>
                    <a:lnTo>
                      <a:pt x="596" y="1193"/>
                    </a:lnTo>
                    <a:lnTo>
                      <a:pt x="702" y="1059"/>
                    </a:lnTo>
                    <a:lnTo>
                      <a:pt x="815" y="934"/>
                    </a:lnTo>
                    <a:lnTo>
                      <a:pt x="934" y="813"/>
                    </a:lnTo>
                    <a:lnTo>
                      <a:pt x="1061" y="701"/>
                    </a:lnTo>
                    <a:lnTo>
                      <a:pt x="1195" y="595"/>
                    </a:lnTo>
                    <a:lnTo>
                      <a:pt x="1332" y="497"/>
                    </a:lnTo>
                    <a:lnTo>
                      <a:pt x="1477" y="407"/>
                    </a:lnTo>
                    <a:lnTo>
                      <a:pt x="1627" y="325"/>
                    </a:lnTo>
                    <a:lnTo>
                      <a:pt x="1783" y="251"/>
                    </a:lnTo>
                    <a:lnTo>
                      <a:pt x="1942" y="186"/>
                    </a:lnTo>
                    <a:lnTo>
                      <a:pt x="2107" y="130"/>
                    </a:lnTo>
                    <a:lnTo>
                      <a:pt x="2274" y="85"/>
                    </a:lnTo>
                    <a:lnTo>
                      <a:pt x="2446" y="47"/>
                    </a:lnTo>
                    <a:lnTo>
                      <a:pt x="2621" y="22"/>
                    </a:lnTo>
                    <a:lnTo>
                      <a:pt x="2801" y="5"/>
                    </a:lnTo>
                    <a:lnTo>
                      <a:pt x="29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10">
                <a:extLst>
                  <a:ext uri="{FF2B5EF4-FFF2-40B4-BE49-F238E27FC236}">
                    <a16:creationId xmlns:a16="http://schemas.microsoft.com/office/drawing/2014/main" id="{D6C6E813-C4D3-44E7-8E5E-031D6FABC90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97201" y="971551"/>
                <a:ext cx="3659188" cy="3322638"/>
              </a:xfrm>
              <a:custGeom>
                <a:avLst/>
                <a:gdLst>
                  <a:gd name="T0" fmla="*/ 2953 w 4611"/>
                  <a:gd name="T1" fmla="*/ 3810 h 4186"/>
                  <a:gd name="T2" fmla="*/ 3029 w 4611"/>
                  <a:gd name="T3" fmla="*/ 3616 h 4186"/>
                  <a:gd name="T4" fmla="*/ 1209 w 4611"/>
                  <a:gd name="T5" fmla="*/ 3792 h 4186"/>
                  <a:gd name="T6" fmla="*/ 3124 w 4611"/>
                  <a:gd name="T7" fmla="*/ 3311 h 4186"/>
                  <a:gd name="T8" fmla="*/ 1054 w 4611"/>
                  <a:gd name="T9" fmla="*/ 3190 h 4186"/>
                  <a:gd name="T10" fmla="*/ 2301 w 4611"/>
                  <a:gd name="T11" fmla="*/ 3291 h 4186"/>
                  <a:gd name="T12" fmla="*/ 2357 w 4611"/>
                  <a:gd name="T13" fmla="*/ 3414 h 4186"/>
                  <a:gd name="T14" fmla="*/ 1924 w 4611"/>
                  <a:gd name="T15" fmla="*/ 3061 h 4186"/>
                  <a:gd name="T16" fmla="*/ 1292 w 4611"/>
                  <a:gd name="T17" fmla="*/ 3049 h 4186"/>
                  <a:gd name="T18" fmla="*/ 3208 w 4611"/>
                  <a:gd name="T19" fmla="*/ 3201 h 4186"/>
                  <a:gd name="T20" fmla="*/ 1604 w 4611"/>
                  <a:gd name="T21" fmla="*/ 2893 h 4186"/>
                  <a:gd name="T22" fmla="*/ 3735 w 4611"/>
                  <a:gd name="T23" fmla="*/ 2758 h 4186"/>
                  <a:gd name="T24" fmla="*/ 1215 w 4611"/>
                  <a:gd name="T25" fmla="*/ 2872 h 4186"/>
                  <a:gd name="T26" fmla="*/ 261 w 4611"/>
                  <a:gd name="T27" fmla="*/ 2570 h 4186"/>
                  <a:gd name="T28" fmla="*/ 3400 w 4611"/>
                  <a:gd name="T29" fmla="*/ 2944 h 4186"/>
                  <a:gd name="T30" fmla="*/ 3821 w 4611"/>
                  <a:gd name="T31" fmla="*/ 2458 h 4186"/>
                  <a:gd name="T32" fmla="*/ 802 w 4611"/>
                  <a:gd name="T33" fmla="*/ 2434 h 4186"/>
                  <a:gd name="T34" fmla="*/ 4611 w 4611"/>
                  <a:gd name="T35" fmla="*/ 2479 h 4186"/>
                  <a:gd name="T36" fmla="*/ 3680 w 4611"/>
                  <a:gd name="T37" fmla="*/ 2463 h 4186"/>
                  <a:gd name="T38" fmla="*/ 4296 w 4611"/>
                  <a:gd name="T39" fmla="*/ 2378 h 4186"/>
                  <a:gd name="T40" fmla="*/ 871 w 4611"/>
                  <a:gd name="T41" fmla="*/ 2060 h 4186"/>
                  <a:gd name="T42" fmla="*/ 380 w 4611"/>
                  <a:gd name="T43" fmla="*/ 2060 h 4186"/>
                  <a:gd name="T44" fmla="*/ 467 w 4611"/>
                  <a:gd name="T45" fmla="*/ 2058 h 4186"/>
                  <a:gd name="T46" fmla="*/ 706 w 4611"/>
                  <a:gd name="T47" fmla="*/ 2015 h 4186"/>
                  <a:gd name="T48" fmla="*/ 2234 w 4611"/>
                  <a:gd name="T49" fmla="*/ 3032 h 4186"/>
                  <a:gd name="T50" fmla="*/ 3128 w 4611"/>
                  <a:gd name="T51" fmla="*/ 3116 h 4186"/>
                  <a:gd name="T52" fmla="*/ 2085 w 4611"/>
                  <a:gd name="T53" fmla="*/ 2917 h 4186"/>
                  <a:gd name="T54" fmla="*/ 2529 w 4611"/>
                  <a:gd name="T55" fmla="*/ 2178 h 4186"/>
                  <a:gd name="T56" fmla="*/ 2422 w 4611"/>
                  <a:gd name="T57" fmla="*/ 2055 h 4186"/>
                  <a:gd name="T58" fmla="*/ 1655 w 4611"/>
                  <a:gd name="T59" fmla="*/ 2447 h 4186"/>
                  <a:gd name="T60" fmla="*/ 3108 w 4611"/>
                  <a:gd name="T61" fmla="*/ 2689 h 4186"/>
                  <a:gd name="T62" fmla="*/ 2969 w 4611"/>
                  <a:gd name="T63" fmla="*/ 2098 h 4186"/>
                  <a:gd name="T64" fmla="*/ 3919 w 4611"/>
                  <a:gd name="T65" fmla="*/ 1876 h 4186"/>
                  <a:gd name="T66" fmla="*/ 1790 w 4611"/>
                  <a:gd name="T67" fmla="*/ 2179 h 4186"/>
                  <a:gd name="T68" fmla="*/ 1944 w 4611"/>
                  <a:gd name="T69" fmla="*/ 1834 h 4186"/>
                  <a:gd name="T70" fmla="*/ 3845 w 4611"/>
                  <a:gd name="T71" fmla="*/ 1793 h 4186"/>
                  <a:gd name="T72" fmla="*/ 2991 w 4611"/>
                  <a:gd name="T73" fmla="*/ 2019 h 4186"/>
                  <a:gd name="T74" fmla="*/ 1960 w 4611"/>
                  <a:gd name="T75" fmla="*/ 1710 h 4186"/>
                  <a:gd name="T76" fmla="*/ 3765 w 4611"/>
                  <a:gd name="T77" fmla="*/ 1688 h 4186"/>
                  <a:gd name="T78" fmla="*/ 2600 w 4611"/>
                  <a:gd name="T79" fmla="*/ 1610 h 4186"/>
                  <a:gd name="T80" fmla="*/ 3421 w 4611"/>
                  <a:gd name="T81" fmla="*/ 1822 h 4186"/>
                  <a:gd name="T82" fmla="*/ 2933 w 4611"/>
                  <a:gd name="T83" fmla="*/ 1316 h 4186"/>
                  <a:gd name="T84" fmla="*/ 641 w 4611"/>
                  <a:gd name="T85" fmla="*/ 1458 h 4186"/>
                  <a:gd name="T86" fmla="*/ 1868 w 4611"/>
                  <a:gd name="T87" fmla="*/ 1323 h 4186"/>
                  <a:gd name="T88" fmla="*/ 4480 w 4611"/>
                  <a:gd name="T89" fmla="*/ 1120 h 4186"/>
                  <a:gd name="T90" fmla="*/ 1966 w 4611"/>
                  <a:gd name="T91" fmla="*/ 1194 h 4186"/>
                  <a:gd name="T92" fmla="*/ 2438 w 4611"/>
                  <a:gd name="T93" fmla="*/ 1310 h 4186"/>
                  <a:gd name="T94" fmla="*/ 2310 w 4611"/>
                  <a:gd name="T95" fmla="*/ 1296 h 4186"/>
                  <a:gd name="T96" fmla="*/ 3829 w 4611"/>
                  <a:gd name="T97" fmla="*/ 1390 h 4186"/>
                  <a:gd name="T98" fmla="*/ 3704 w 4611"/>
                  <a:gd name="T99" fmla="*/ 1003 h 4186"/>
                  <a:gd name="T100" fmla="*/ 3175 w 4611"/>
                  <a:gd name="T101" fmla="*/ 1323 h 4186"/>
                  <a:gd name="T102" fmla="*/ 3548 w 4611"/>
                  <a:gd name="T103" fmla="*/ 858 h 4186"/>
                  <a:gd name="T104" fmla="*/ 3369 w 4611"/>
                  <a:gd name="T105" fmla="*/ 951 h 4186"/>
                  <a:gd name="T106" fmla="*/ 1028 w 4611"/>
                  <a:gd name="T107" fmla="*/ 1339 h 4186"/>
                  <a:gd name="T108" fmla="*/ 2721 w 4611"/>
                  <a:gd name="T109" fmla="*/ 723 h 4186"/>
                  <a:gd name="T110" fmla="*/ 1401 w 4611"/>
                  <a:gd name="T111" fmla="*/ 613 h 4186"/>
                  <a:gd name="T112" fmla="*/ 1370 w 4611"/>
                  <a:gd name="T113" fmla="*/ 528 h 4186"/>
                  <a:gd name="T114" fmla="*/ 1302 w 4611"/>
                  <a:gd name="T115" fmla="*/ 435 h 4186"/>
                  <a:gd name="T116" fmla="*/ 3159 w 4611"/>
                  <a:gd name="T117" fmla="*/ 875 h 4186"/>
                  <a:gd name="T118" fmla="*/ 1169 w 4611"/>
                  <a:gd name="T119" fmla="*/ 392 h 4186"/>
                  <a:gd name="T120" fmla="*/ 1213 w 4611"/>
                  <a:gd name="T121" fmla="*/ 1697 h 4186"/>
                  <a:gd name="T122" fmla="*/ 2766 w 4611"/>
                  <a:gd name="T123" fmla="*/ 508 h 4186"/>
                  <a:gd name="T124" fmla="*/ 1535 w 4611"/>
                  <a:gd name="T125" fmla="*/ 898 h 4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11" h="4186">
                    <a:moveTo>
                      <a:pt x="2938" y="4012"/>
                    </a:moveTo>
                    <a:lnTo>
                      <a:pt x="2938" y="4066"/>
                    </a:lnTo>
                    <a:lnTo>
                      <a:pt x="2934" y="4115"/>
                    </a:lnTo>
                    <a:lnTo>
                      <a:pt x="2933" y="4144"/>
                    </a:lnTo>
                    <a:lnTo>
                      <a:pt x="2933" y="4166"/>
                    </a:lnTo>
                    <a:lnTo>
                      <a:pt x="2931" y="4180"/>
                    </a:lnTo>
                    <a:lnTo>
                      <a:pt x="2931" y="4186"/>
                    </a:lnTo>
                    <a:lnTo>
                      <a:pt x="2929" y="4184"/>
                    </a:lnTo>
                    <a:lnTo>
                      <a:pt x="2924" y="4182"/>
                    </a:lnTo>
                    <a:lnTo>
                      <a:pt x="2913" y="4176"/>
                    </a:lnTo>
                    <a:lnTo>
                      <a:pt x="2896" y="4169"/>
                    </a:lnTo>
                    <a:lnTo>
                      <a:pt x="2880" y="4164"/>
                    </a:lnTo>
                    <a:lnTo>
                      <a:pt x="2860" y="4157"/>
                    </a:lnTo>
                    <a:lnTo>
                      <a:pt x="2837" y="4148"/>
                    </a:lnTo>
                    <a:lnTo>
                      <a:pt x="2938" y="4012"/>
                    </a:lnTo>
                    <a:close/>
                    <a:moveTo>
                      <a:pt x="2953" y="3810"/>
                    </a:moveTo>
                    <a:lnTo>
                      <a:pt x="2943" y="3853"/>
                    </a:lnTo>
                    <a:lnTo>
                      <a:pt x="2936" y="3895"/>
                    </a:lnTo>
                    <a:lnTo>
                      <a:pt x="2936" y="3931"/>
                    </a:lnTo>
                    <a:lnTo>
                      <a:pt x="2790" y="4131"/>
                    </a:lnTo>
                    <a:lnTo>
                      <a:pt x="2761" y="4119"/>
                    </a:lnTo>
                    <a:lnTo>
                      <a:pt x="2735" y="4104"/>
                    </a:lnTo>
                    <a:lnTo>
                      <a:pt x="2953" y="3810"/>
                    </a:lnTo>
                    <a:close/>
                    <a:moveTo>
                      <a:pt x="1063" y="3725"/>
                    </a:moveTo>
                    <a:lnTo>
                      <a:pt x="1048" y="3746"/>
                    </a:lnTo>
                    <a:lnTo>
                      <a:pt x="1028" y="3739"/>
                    </a:lnTo>
                    <a:lnTo>
                      <a:pt x="1012" y="3734"/>
                    </a:lnTo>
                    <a:lnTo>
                      <a:pt x="1003" y="3730"/>
                    </a:lnTo>
                    <a:lnTo>
                      <a:pt x="999" y="3728"/>
                    </a:lnTo>
                    <a:lnTo>
                      <a:pt x="1003" y="3728"/>
                    </a:lnTo>
                    <a:lnTo>
                      <a:pt x="1015" y="3728"/>
                    </a:lnTo>
                    <a:lnTo>
                      <a:pt x="1034" y="3726"/>
                    </a:lnTo>
                    <a:lnTo>
                      <a:pt x="1063" y="3725"/>
                    </a:lnTo>
                    <a:close/>
                    <a:moveTo>
                      <a:pt x="1211" y="3707"/>
                    </a:moveTo>
                    <a:lnTo>
                      <a:pt x="1157" y="3781"/>
                    </a:lnTo>
                    <a:lnTo>
                      <a:pt x="1126" y="3772"/>
                    </a:lnTo>
                    <a:lnTo>
                      <a:pt x="1099" y="3761"/>
                    </a:lnTo>
                    <a:lnTo>
                      <a:pt x="1130" y="3717"/>
                    </a:lnTo>
                    <a:lnTo>
                      <a:pt x="1151" y="3716"/>
                    </a:lnTo>
                    <a:lnTo>
                      <a:pt x="1175" y="3712"/>
                    </a:lnTo>
                    <a:lnTo>
                      <a:pt x="1211" y="3707"/>
                    </a:lnTo>
                    <a:close/>
                    <a:moveTo>
                      <a:pt x="3101" y="3428"/>
                    </a:moveTo>
                    <a:lnTo>
                      <a:pt x="3083" y="3490"/>
                    </a:lnTo>
                    <a:lnTo>
                      <a:pt x="3063" y="3544"/>
                    </a:lnTo>
                    <a:lnTo>
                      <a:pt x="3043" y="3591"/>
                    </a:lnTo>
                    <a:lnTo>
                      <a:pt x="3029" y="3616"/>
                    </a:lnTo>
                    <a:lnTo>
                      <a:pt x="3014" y="3643"/>
                    </a:lnTo>
                    <a:lnTo>
                      <a:pt x="2697" y="4072"/>
                    </a:lnTo>
                    <a:lnTo>
                      <a:pt x="2677" y="4048"/>
                    </a:lnTo>
                    <a:lnTo>
                      <a:pt x="2661" y="4023"/>
                    </a:lnTo>
                    <a:lnTo>
                      <a:pt x="3101" y="3428"/>
                    </a:lnTo>
                    <a:close/>
                    <a:moveTo>
                      <a:pt x="3841" y="3340"/>
                    </a:moveTo>
                    <a:lnTo>
                      <a:pt x="3861" y="3367"/>
                    </a:lnTo>
                    <a:lnTo>
                      <a:pt x="3881" y="3385"/>
                    </a:lnTo>
                    <a:lnTo>
                      <a:pt x="3897" y="3398"/>
                    </a:lnTo>
                    <a:lnTo>
                      <a:pt x="3910" y="3405"/>
                    </a:lnTo>
                    <a:lnTo>
                      <a:pt x="3914" y="3407"/>
                    </a:lnTo>
                    <a:lnTo>
                      <a:pt x="3912" y="3408"/>
                    </a:lnTo>
                    <a:lnTo>
                      <a:pt x="3903" y="3408"/>
                    </a:lnTo>
                    <a:lnTo>
                      <a:pt x="3887" y="3410"/>
                    </a:lnTo>
                    <a:lnTo>
                      <a:pt x="3861" y="3412"/>
                    </a:lnTo>
                    <a:lnTo>
                      <a:pt x="3821" y="3412"/>
                    </a:lnTo>
                    <a:lnTo>
                      <a:pt x="3805" y="3412"/>
                    </a:lnTo>
                    <a:lnTo>
                      <a:pt x="3791" y="3410"/>
                    </a:lnTo>
                    <a:lnTo>
                      <a:pt x="3841" y="3340"/>
                    </a:lnTo>
                    <a:close/>
                    <a:moveTo>
                      <a:pt x="1644" y="3305"/>
                    </a:moveTo>
                    <a:lnTo>
                      <a:pt x="1274" y="3804"/>
                    </a:lnTo>
                    <a:lnTo>
                      <a:pt x="1242" y="3799"/>
                    </a:lnTo>
                    <a:lnTo>
                      <a:pt x="1209" y="3792"/>
                    </a:lnTo>
                    <a:lnTo>
                      <a:pt x="1305" y="3665"/>
                    </a:lnTo>
                    <a:lnTo>
                      <a:pt x="1334" y="3642"/>
                    </a:lnTo>
                    <a:lnTo>
                      <a:pt x="1363" y="3613"/>
                    </a:lnTo>
                    <a:lnTo>
                      <a:pt x="1397" y="3582"/>
                    </a:lnTo>
                    <a:lnTo>
                      <a:pt x="1437" y="3544"/>
                    </a:lnTo>
                    <a:lnTo>
                      <a:pt x="1483" y="3501"/>
                    </a:lnTo>
                    <a:lnTo>
                      <a:pt x="1517" y="3459"/>
                    </a:lnTo>
                    <a:lnTo>
                      <a:pt x="1548" y="3417"/>
                    </a:lnTo>
                    <a:lnTo>
                      <a:pt x="1577" y="3378"/>
                    </a:lnTo>
                    <a:lnTo>
                      <a:pt x="1607" y="3340"/>
                    </a:lnTo>
                    <a:lnTo>
                      <a:pt x="1644" y="3305"/>
                    </a:lnTo>
                    <a:close/>
                    <a:moveTo>
                      <a:pt x="3794" y="3224"/>
                    </a:moveTo>
                    <a:lnTo>
                      <a:pt x="3803" y="3260"/>
                    </a:lnTo>
                    <a:lnTo>
                      <a:pt x="3814" y="3293"/>
                    </a:lnTo>
                    <a:lnTo>
                      <a:pt x="3744" y="3392"/>
                    </a:lnTo>
                    <a:lnTo>
                      <a:pt x="3731" y="3379"/>
                    </a:lnTo>
                    <a:lnTo>
                      <a:pt x="3716" y="3363"/>
                    </a:lnTo>
                    <a:lnTo>
                      <a:pt x="3704" y="3345"/>
                    </a:lnTo>
                    <a:lnTo>
                      <a:pt x="3794" y="3224"/>
                    </a:lnTo>
                    <a:close/>
                    <a:moveTo>
                      <a:pt x="3137" y="3195"/>
                    </a:moveTo>
                    <a:lnTo>
                      <a:pt x="3137" y="3228"/>
                    </a:lnTo>
                    <a:lnTo>
                      <a:pt x="3132" y="3267"/>
                    </a:lnTo>
                    <a:lnTo>
                      <a:pt x="3124" y="3311"/>
                    </a:lnTo>
                    <a:lnTo>
                      <a:pt x="2636" y="3972"/>
                    </a:lnTo>
                    <a:lnTo>
                      <a:pt x="2623" y="3936"/>
                    </a:lnTo>
                    <a:lnTo>
                      <a:pt x="2616" y="3900"/>
                    </a:lnTo>
                    <a:lnTo>
                      <a:pt x="3137" y="3195"/>
                    </a:lnTo>
                    <a:close/>
                    <a:moveTo>
                      <a:pt x="1054" y="3190"/>
                    </a:moveTo>
                    <a:lnTo>
                      <a:pt x="1019" y="3237"/>
                    </a:lnTo>
                    <a:lnTo>
                      <a:pt x="996" y="3228"/>
                    </a:lnTo>
                    <a:lnTo>
                      <a:pt x="977" y="3219"/>
                    </a:lnTo>
                    <a:lnTo>
                      <a:pt x="963" y="3211"/>
                    </a:lnTo>
                    <a:lnTo>
                      <a:pt x="959" y="3210"/>
                    </a:lnTo>
                    <a:lnTo>
                      <a:pt x="956" y="3208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6" y="3206"/>
                    </a:lnTo>
                    <a:lnTo>
                      <a:pt x="958" y="3204"/>
                    </a:lnTo>
                    <a:lnTo>
                      <a:pt x="963" y="3204"/>
                    </a:lnTo>
                    <a:lnTo>
                      <a:pt x="970" y="3202"/>
                    </a:lnTo>
                    <a:lnTo>
                      <a:pt x="983" y="3201"/>
                    </a:lnTo>
                    <a:lnTo>
                      <a:pt x="1001" y="3197"/>
                    </a:lnTo>
                    <a:lnTo>
                      <a:pt x="1023" y="3193"/>
                    </a:lnTo>
                    <a:lnTo>
                      <a:pt x="1054" y="3190"/>
                    </a:lnTo>
                    <a:close/>
                    <a:moveTo>
                      <a:pt x="3325" y="3125"/>
                    </a:moveTo>
                    <a:lnTo>
                      <a:pt x="3324" y="3164"/>
                    </a:lnTo>
                    <a:lnTo>
                      <a:pt x="3318" y="3204"/>
                    </a:lnTo>
                    <a:lnTo>
                      <a:pt x="3309" y="3244"/>
                    </a:lnTo>
                    <a:lnTo>
                      <a:pt x="3258" y="3314"/>
                    </a:lnTo>
                    <a:lnTo>
                      <a:pt x="3257" y="3305"/>
                    </a:lnTo>
                    <a:lnTo>
                      <a:pt x="3255" y="3296"/>
                    </a:lnTo>
                    <a:lnTo>
                      <a:pt x="3253" y="3286"/>
                    </a:lnTo>
                    <a:lnTo>
                      <a:pt x="3237" y="3244"/>
                    </a:lnTo>
                    <a:lnTo>
                      <a:pt x="3325" y="3125"/>
                    </a:lnTo>
                    <a:close/>
                    <a:moveTo>
                      <a:pt x="2248" y="3123"/>
                    </a:moveTo>
                    <a:lnTo>
                      <a:pt x="2274" y="3123"/>
                    </a:lnTo>
                    <a:lnTo>
                      <a:pt x="2301" y="3123"/>
                    </a:lnTo>
                    <a:lnTo>
                      <a:pt x="2317" y="3123"/>
                    </a:lnTo>
                    <a:lnTo>
                      <a:pt x="2140" y="3363"/>
                    </a:lnTo>
                    <a:lnTo>
                      <a:pt x="2091" y="3407"/>
                    </a:lnTo>
                    <a:lnTo>
                      <a:pt x="2038" y="3457"/>
                    </a:lnTo>
                    <a:lnTo>
                      <a:pt x="1979" y="3513"/>
                    </a:lnTo>
                    <a:lnTo>
                      <a:pt x="1913" y="3573"/>
                    </a:lnTo>
                    <a:lnTo>
                      <a:pt x="2248" y="3123"/>
                    </a:lnTo>
                    <a:close/>
                    <a:moveTo>
                      <a:pt x="2462" y="3112"/>
                    </a:moveTo>
                    <a:lnTo>
                      <a:pt x="2332" y="3287"/>
                    </a:lnTo>
                    <a:lnTo>
                      <a:pt x="2301" y="3291"/>
                    </a:lnTo>
                    <a:lnTo>
                      <a:pt x="2265" y="3296"/>
                    </a:lnTo>
                    <a:lnTo>
                      <a:pt x="2259" y="3296"/>
                    </a:lnTo>
                    <a:lnTo>
                      <a:pt x="2256" y="3298"/>
                    </a:lnTo>
                    <a:lnTo>
                      <a:pt x="2250" y="3300"/>
                    </a:lnTo>
                    <a:lnTo>
                      <a:pt x="2382" y="3119"/>
                    </a:lnTo>
                    <a:lnTo>
                      <a:pt x="2462" y="3112"/>
                    </a:lnTo>
                    <a:close/>
                    <a:moveTo>
                      <a:pt x="2122" y="3110"/>
                    </a:moveTo>
                    <a:lnTo>
                      <a:pt x="2154" y="3114"/>
                    </a:lnTo>
                    <a:lnTo>
                      <a:pt x="2189" y="3117"/>
                    </a:lnTo>
                    <a:lnTo>
                      <a:pt x="1779" y="3670"/>
                    </a:lnTo>
                    <a:lnTo>
                      <a:pt x="1723" y="3698"/>
                    </a:lnTo>
                    <a:lnTo>
                      <a:pt x="1667" y="3721"/>
                    </a:lnTo>
                    <a:lnTo>
                      <a:pt x="2122" y="3110"/>
                    </a:lnTo>
                    <a:close/>
                    <a:moveTo>
                      <a:pt x="2004" y="3085"/>
                    </a:moveTo>
                    <a:lnTo>
                      <a:pt x="2035" y="3094"/>
                    </a:lnTo>
                    <a:lnTo>
                      <a:pt x="2067" y="3101"/>
                    </a:lnTo>
                    <a:lnTo>
                      <a:pt x="1584" y="3752"/>
                    </a:lnTo>
                    <a:lnTo>
                      <a:pt x="1537" y="3764"/>
                    </a:lnTo>
                    <a:lnTo>
                      <a:pt x="1493" y="3773"/>
                    </a:lnTo>
                    <a:lnTo>
                      <a:pt x="2004" y="3085"/>
                    </a:lnTo>
                    <a:close/>
                    <a:moveTo>
                      <a:pt x="2621" y="3079"/>
                    </a:moveTo>
                    <a:lnTo>
                      <a:pt x="2342" y="3455"/>
                    </a:lnTo>
                    <a:lnTo>
                      <a:pt x="2357" y="3414"/>
                    </a:lnTo>
                    <a:lnTo>
                      <a:pt x="2373" y="3378"/>
                    </a:lnTo>
                    <a:lnTo>
                      <a:pt x="2391" y="3347"/>
                    </a:lnTo>
                    <a:lnTo>
                      <a:pt x="2406" y="3323"/>
                    </a:lnTo>
                    <a:lnTo>
                      <a:pt x="2420" y="3305"/>
                    </a:lnTo>
                    <a:lnTo>
                      <a:pt x="2429" y="3295"/>
                    </a:lnTo>
                    <a:lnTo>
                      <a:pt x="2431" y="3291"/>
                    </a:lnTo>
                    <a:lnTo>
                      <a:pt x="2428" y="3291"/>
                    </a:lnTo>
                    <a:lnTo>
                      <a:pt x="2415" y="3289"/>
                    </a:lnTo>
                    <a:lnTo>
                      <a:pt x="2395" y="3286"/>
                    </a:lnTo>
                    <a:lnTo>
                      <a:pt x="2533" y="3101"/>
                    </a:lnTo>
                    <a:lnTo>
                      <a:pt x="2621" y="3079"/>
                    </a:lnTo>
                    <a:close/>
                    <a:moveTo>
                      <a:pt x="3773" y="3070"/>
                    </a:moveTo>
                    <a:lnTo>
                      <a:pt x="3778" y="3112"/>
                    </a:lnTo>
                    <a:lnTo>
                      <a:pt x="3782" y="3154"/>
                    </a:lnTo>
                    <a:lnTo>
                      <a:pt x="3675" y="3302"/>
                    </a:lnTo>
                    <a:lnTo>
                      <a:pt x="3673" y="3298"/>
                    </a:lnTo>
                    <a:lnTo>
                      <a:pt x="3669" y="3295"/>
                    </a:lnTo>
                    <a:lnTo>
                      <a:pt x="3668" y="3291"/>
                    </a:lnTo>
                    <a:lnTo>
                      <a:pt x="3655" y="3269"/>
                    </a:lnTo>
                    <a:lnTo>
                      <a:pt x="3640" y="3248"/>
                    </a:lnTo>
                    <a:lnTo>
                      <a:pt x="3773" y="3070"/>
                    </a:lnTo>
                    <a:close/>
                    <a:moveTo>
                      <a:pt x="1895" y="3052"/>
                    </a:moveTo>
                    <a:lnTo>
                      <a:pt x="1924" y="3061"/>
                    </a:lnTo>
                    <a:lnTo>
                      <a:pt x="1953" y="3070"/>
                    </a:lnTo>
                    <a:lnTo>
                      <a:pt x="1421" y="3788"/>
                    </a:lnTo>
                    <a:lnTo>
                      <a:pt x="1376" y="3795"/>
                    </a:lnTo>
                    <a:lnTo>
                      <a:pt x="1340" y="3801"/>
                    </a:lnTo>
                    <a:lnTo>
                      <a:pt x="1765" y="3226"/>
                    </a:lnTo>
                    <a:lnTo>
                      <a:pt x="1794" y="3208"/>
                    </a:lnTo>
                    <a:lnTo>
                      <a:pt x="1819" y="3193"/>
                    </a:lnTo>
                    <a:lnTo>
                      <a:pt x="1837" y="3182"/>
                    </a:lnTo>
                    <a:lnTo>
                      <a:pt x="1848" y="3177"/>
                    </a:lnTo>
                    <a:lnTo>
                      <a:pt x="1852" y="3173"/>
                    </a:lnTo>
                    <a:lnTo>
                      <a:pt x="1848" y="3172"/>
                    </a:lnTo>
                    <a:lnTo>
                      <a:pt x="1834" y="3168"/>
                    </a:lnTo>
                    <a:lnTo>
                      <a:pt x="1812" y="3163"/>
                    </a:lnTo>
                    <a:lnTo>
                      <a:pt x="1895" y="3052"/>
                    </a:lnTo>
                    <a:close/>
                    <a:moveTo>
                      <a:pt x="1292" y="3049"/>
                    </a:moveTo>
                    <a:lnTo>
                      <a:pt x="1131" y="3266"/>
                    </a:lnTo>
                    <a:lnTo>
                      <a:pt x="1099" y="3260"/>
                    </a:lnTo>
                    <a:lnTo>
                      <a:pt x="1068" y="3253"/>
                    </a:lnTo>
                    <a:lnTo>
                      <a:pt x="1131" y="3164"/>
                    </a:lnTo>
                    <a:lnTo>
                      <a:pt x="1169" y="3145"/>
                    </a:lnTo>
                    <a:lnTo>
                      <a:pt x="1206" y="3117"/>
                    </a:lnTo>
                    <a:lnTo>
                      <a:pt x="1247" y="3087"/>
                    </a:lnTo>
                    <a:lnTo>
                      <a:pt x="1292" y="3049"/>
                    </a:lnTo>
                    <a:close/>
                    <a:moveTo>
                      <a:pt x="2811" y="3009"/>
                    </a:moveTo>
                    <a:lnTo>
                      <a:pt x="2294" y="3703"/>
                    </a:lnTo>
                    <a:lnTo>
                      <a:pt x="2294" y="3676"/>
                    </a:lnTo>
                    <a:lnTo>
                      <a:pt x="2295" y="3647"/>
                    </a:lnTo>
                    <a:lnTo>
                      <a:pt x="2299" y="3620"/>
                    </a:lnTo>
                    <a:lnTo>
                      <a:pt x="2304" y="3593"/>
                    </a:lnTo>
                    <a:lnTo>
                      <a:pt x="2703" y="3052"/>
                    </a:lnTo>
                    <a:lnTo>
                      <a:pt x="2757" y="3031"/>
                    </a:lnTo>
                    <a:lnTo>
                      <a:pt x="2811" y="3009"/>
                    </a:lnTo>
                    <a:close/>
                    <a:moveTo>
                      <a:pt x="1792" y="3005"/>
                    </a:moveTo>
                    <a:lnTo>
                      <a:pt x="1819" y="3020"/>
                    </a:lnTo>
                    <a:lnTo>
                      <a:pt x="1846" y="3032"/>
                    </a:lnTo>
                    <a:lnTo>
                      <a:pt x="1754" y="3157"/>
                    </a:lnTo>
                    <a:lnTo>
                      <a:pt x="1738" y="3159"/>
                    </a:lnTo>
                    <a:lnTo>
                      <a:pt x="1723" y="3159"/>
                    </a:lnTo>
                    <a:lnTo>
                      <a:pt x="1698" y="3163"/>
                    </a:lnTo>
                    <a:lnTo>
                      <a:pt x="1669" y="3172"/>
                    </a:lnTo>
                    <a:lnTo>
                      <a:pt x="1792" y="3005"/>
                    </a:lnTo>
                    <a:close/>
                    <a:moveTo>
                      <a:pt x="3315" y="2960"/>
                    </a:moveTo>
                    <a:lnTo>
                      <a:pt x="3316" y="2982"/>
                    </a:lnTo>
                    <a:lnTo>
                      <a:pt x="3320" y="3013"/>
                    </a:lnTo>
                    <a:lnTo>
                      <a:pt x="3322" y="3047"/>
                    </a:lnTo>
                    <a:lnTo>
                      <a:pt x="3208" y="3201"/>
                    </a:lnTo>
                    <a:lnTo>
                      <a:pt x="3190" y="3175"/>
                    </a:lnTo>
                    <a:lnTo>
                      <a:pt x="3170" y="3154"/>
                    </a:lnTo>
                    <a:lnTo>
                      <a:pt x="3315" y="2960"/>
                    </a:lnTo>
                    <a:close/>
                    <a:moveTo>
                      <a:pt x="1694" y="2955"/>
                    </a:moveTo>
                    <a:lnTo>
                      <a:pt x="1720" y="2969"/>
                    </a:lnTo>
                    <a:lnTo>
                      <a:pt x="1747" y="2986"/>
                    </a:lnTo>
                    <a:lnTo>
                      <a:pt x="1591" y="3193"/>
                    </a:lnTo>
                    <a:lnTo>
                      <a:pt x="1546" y="3208"/>
                    </a:lnTo>
                    <a:lnTo>
                      <a:pt x="1495" y="3224"/>
                    </a:lnTo>
                    <a:lnTo>
                      <a:pt x="1694" y="2955"/>
                    </a:lnTo>
                    <a:close/>
                    <a:moveTo>
                      <a:pt x="3754" y="2913"/>
                    </a:moveTo>
                    <a:lnTo>
                      <a:pt x="3758" y="2955"/>
                    </a:lnTo>
                    <a:lnTo>
                      <a:pt x="3764" y="2998"/>
                    </a:lnTo>
                    <a:lnTo>
                      <a:pt x="3611" y="3202"/>
                    </a:lnTo>
                    <a:lnTo>
                      <a:pt x="3595" y="3175"/>
                    </a:lnTo>
                    <a:lnTo>
                      <a:pt x="3577" y="3150"/>
                    </a:lnTo>
                    <a:lnTo>
                      <a:pt x="3754" y="2913"/>
                    </a:lnTo>
                    <a:close/>
                    <a:moveTo>
                      <a:pt x="1604" y="2893"/>
                    </a:moveTo>
                    <a:lnTo>
                      <a:pt x="1653" y="2928"/>
                    </a:lnTo>
                    <a:lnTo>
                      <a:pt x="1419" y="3242"/>
                    </a:lnTo>
                    <a:lnTo>
                      <a:pt x="1376" y="3253"/>
                    </a:lnTo>
                    <a:lnTo>
                      <a:pt x="1332" y="3260"/>
                    </a:lnTo>
                    <a:lnTo>
                      <a:pt x="1604" y="2893"/>
                    </a:lnTo>
                    <a:close/>
                    <a:moveTo>
                      <a:pt x="3079" y="2826"/>
                    </a:moveTo>
                    <a:lnTo>
                      <a:pt x="2695" y="3347"/>
                    </a:lnTo>
                    <a:lnTo>
                      <a:pt x="2683" y="3343"/>
                    </a:lnTo>
                    <a:lnTo>
                      <a:pt x="2668" y="3347"/>
                    </a:lnTo>
                    <a:lnTo>
                      <a:pt x="2650" y="3358"/>
                    </a:lnTo>
                    <a:lnTo>
                      <a:pt x="2628" y="3374"/>
                    </a:lnTo>
                    <a:lnTo>
                      <a:pt x="2600" y="3396"/>
                    </a:lnTo>
                    <a:lnTo>
                      <a:pt x="2563" y="3423"/>
                    </a:lnTo>
                    <a:lnTo>
                      <a:pt x="2914" y="2949"/>
                    </a:lnTo>
                    <a:lnTo>
                      <a:pt x="2972" y="2913"/>
                    </a:lnTo>
                    <a:lnTo>
                      <a:pt x="3027" y="2872"/>
                    </a:lnTo>
                    <a:lnTo>
                      <a:pt x="3079" y="2826"/>
                    </a:lnTo>
                    <a:close/>
                    <a:moveTo>
                      <a:pt x="1522" y="2825"/>
                    </a:moveTo>
                    <a:lnTo>
                      <a:pt x="1542" y="2845"/>
                    </a:lnTo>
                    <a:lnTo>
                      <a:pt x="1566" y="2864"/>
                    </a:lnTo>
                    <a:lnTo>
                      <a:pt x="1263" y="3269"/>
                    </a:lnTo>
                    <a:lnTo>
                      <a:pt x="1258" y="3269"/>
                    </a:lnTo>
                    <a:lnTo>
                      <a:pt x="1222" y="3273"/>
                    </a:lnTo>
                    <a:lnTo>
                      <a:pt x="1189" y="3273"/>
                    </a:lnTo>
                    <a:lnTo>
                      <a:pt x="1403" y="2984"/>
                    </a:lnTo>
                    <a:lnTo>
                      <a:pt x="1439" y="2939"/>
                    </a:lnTo>
                    <a:lnTo>
                      <a:pt x="1522" y="2825"/>
                    </a:lnTo>
                    <a:close/>
                    <a:moveTo>
                      <a:pt x="3735" y="2758"/>
                    </a:moveTo>
                    <a:lnTo>
                      <a:pt x="3735" y="2765"/>
                    </a:lnTo>
                    <a:lnTo>
                      <a:pt x="3735" y="2772"/>
                    </a:lnTo>
                    <a:lnTo>
                      <a:pt x="3736" y="2779"/>
                    </a:lnTo>
                    <a:lnTo>
                      <a:pt x="3740" y="2810"/>
                    </a:lnTo>
                    <a:lnTo>
                      <a:pt x="3745" y="2841"/>
                    </a:lnTo>
                    <a:lnTo>
                      <a:pt x="3548" y="3107"/>
                    </a:lnTo>
                    <a:lnTo>
                      <a:pt x="3512" y="3058"/>
                    </a:lnTo>
                    <a:lnTo>
                      <a:pt x="3735" y="2758"/>
                    </a:lnTo>
                    <a:close/>
                    <a:moveTo>
                      <a:pt x="1443" y="2747"/>
                    </a:moveTo>
                    <a:lnTo>
                      <a:pt x="1464" y="2769"/>
                    </a:lnTo>
                    <a:lnTo>
                      <a:pt x="1484" y="2792"/>
                    </a:lnTo>
                    <a:lnTo>
                      <a:pt x="1392" y="2917"/>
                    </a:lnTo>
                    <a:lnTo>
                      <a:pt x="1365" y="2906"/>
                    </a:lnTo>
                    <a:lnTo>
                      <a:pt x="1332" y="2897"/>
                    </a:lnTo>
                    <a:lnTo>
                      <a:pt x="1443" y="2747"/>
                    </a:lnTo>
                    <a:close/>
                    <a:moveTo>
                      <a:pt x="1372" y="2660"/>
                    </a:moveTo>
                    <a:lnTo>
                      <a:pt x="1390" y="2685"/>
                    </a:lnTo>
                    <a:lnTo>
                      <a:pt x="1410" y="2709"/>
                    </a:lnTo>
                    <a:lnTo>
                      <a:pt x="1280" y="2884"/>
                    </a:lnTo>
                    <a:lnTo>
                      <a:pt x="1276" y="2882"/>
                    </a:lnTo>
                    <a:lnTo>
                      <a:pt x="1273" y="2881"/>
                    </a:lnTo>
                    <a:lnTo>
                      <a:pt x="1269" y="2881"/>
                    </a:lnTo>
                    <a:lnTo>
                      <a:pt x="1215" y="2872"/>
                    </a:lnTo>
                    <a:lnTo>
                      <a:pt x="1372" y="2660"/>
                    </a:lnTo>
                    <a:close/>
                    <a:moveTo>
                      <a:pt x="3706" y="2613"/>
                    </a:moveTo>
                    <a:lnTo>
                      <a:pt x="3713" y="2649"/>
                    </a:lnTo>
                    <a:lnTo>
                      <a:pt x="3722" y="2689"/>
                    </a:lnTo>
                    <a:lnTo>
                      <a:pt x="3479" y="3016"/>
                    </a:lnTo>
                    <a:lnTo>
                      <a:pt x="3459" y="2995"/>
                    </a:lnTo>
                    <a:lnTo>
                      <a:pt x="3438" y="2973"/>
                    </a:lnTo>
                    <a:lnTo>
                      <a:pt x="3706" y="2613"/>
                    </a:lnTo>
                    <a:close/>
                    <a:moveTo>
                      <a:pt x="425" y="2577"/>
                    </a:moveTo>
                    <a:lnTo>
                      <a:pt x="268" y="2789"/>
                    </a:lnTo>
                    <a:lnTo>
                      <a:pt x="219" y="2756"/>
                    </a:lnTo>
                    <a:lnTo>
                      <a:pt x="351" y="2581"/>
                    </a:lnTo>
                    <a:lnTo>
                      <a:pt x="389" y="2579"/>
                    </a:lnTo>
                    <a:lnTo>
                      <a:pt x="425" y="2577"/>
                    </a:lnTo>
                    <a:close/>
                    <a:moveTo>
                      <a:pt x="1309" y="2564"/>
                    </a:moveTo>
                    <a:lnTo>
                      <a:pt x="1325" y="2592"/>
                    </a:lnTo>
                    <a:lnTo>
                      <a:pt x="1343" y="2617"/>
                    </a:lnTo>
                    <a:lnTo>
                      <a:pt x="1157" y="2868"/>
                    </a:lnTo>
                    <a:lnTo>
                      <a:pt x="1122" y="2866"/>
                    </a:lnTo>
                    <a:lnTo>
                      <a:pt x="1086" y="2864"/>
                    </a:lnTo>
                    <a:lnTo>
                      <a:pt x="1309" y="2564"/>
                    </a:lnTo>
                    <a:close/>
                    <a:moveTo>
                      <a:pt x="228" y="2564"/>
                    </a:moveTo>
                    <a:lnTo>
                      <a:pt x="261" y="2570"/>
                    </a:lnTo>
                    <a:lnTo>
                      <a:pt x="293" y="2577"/>
                    </a:lnTo>
                    <a:lnTo>
                      <a:pt x="183" y="2723"/>
                    </a:lnTo>
                    <a:lnTo>
                      <a:pt x="161" y="2702"/>
                    </a:lnTo>
                    <a:lnTo>
                      <a:pt x="141" y="2680"/>
                    </a:lnTo>
                    <a:lnTo>
                      <a:pt x="228" y="2564"/>
                    </a:lnTo>
                    <a:close/>
                    <a:moveTo>
                      <a:pt x="594" y="2534"/>
                    </a:moveTo>
                    <a:lnTo>
                      <a:pt x="369" y="2836"/>
                    </a:lnTo>
                    <a:lnTo>
                      <a:pt x="340" y="2826"/>
                    </a:lnTo>
                    <a:lnTo>
                      <a:pt x="313" y="2814"/>
                    </a:lnTo>
                    <a:lnTo>
                      <a:pt x="498" y="2564"/>
                    </a:lnTo>
                    <a:lnTo>
                      <a:pt x="550" y="2548"/>
                    </a:lnTo>
                    <a:lnTo>
                      <a:pt x="594" y="2534"/>
                    </a:lnTo>
                    <a:close/>
                    <a:moveTo>
                      <a:pt x="118" y="2528"/>
                    </a:moveTo>
                    <a:lnTo>
                      <a:pt x="147" y="2539"/>
                    </a:lnTo>
                    <a:lnTo>
                      <a:pt x="174" y="2548"/>
                    </a:lnTo>
                    <a:lnTo>
                      <a:pt x="109" y="2642"/>
                    </a:lnTo>
                    <a:lnTo>
                      <a:pt x="89" y="2617"/>
                    </a:lnTo>
                    <a:lnTo>
                      <a:pt x="72" y="2592"/>
                    </a:lnTo>
                    <a:lnTo>
                      <a:pt x="118" y="2528"/>
                    </a:lnTo>
                    <a:close/>
                    <a:moveTo>
                      <a:pt x="3657" y="2496"/>
                    </a:moveTo>
                    <a:lnTo>
                      <a:pt x="3671" y="2525"/>
                    </a:lnTo>
                    <a:lnTo>
                      <a:pt x="3686" y="2557"/>
                    </a:lnTo>
                    <a:lnTo>
                      <a:pt x="3400" y="2944"/>
                    </a:lnTo>
                    <a:lnTo>
                      <a:pt x="3376" y="2931"/>
                    </a:lnTo>
                    <a:lnTo>
                      <a:pt x="3356" y="2926"/>
                    </a:lnTo>
                    <a:lnTo>
                      <a:pt x="3340" y="2922"/>
                    </a:lnTo>
                    <a:lnTo>
                      <a:pt x="3657" y="2496"/>
                    </a:lnTo>
                    <a:close/>
                    <a:moveTo>
                      <a:pt x="0" y="2469"/>
                    </a:moveTo>
                    <a:lnTo>
                      <a:pt x="2" y="2469"/>
                    </a:lnTo>
                    <a:lnTo>
                      <a:pt x="4" y="2470"/>
                    </a:lnTo>
                    <a:lnTo>
                      <a:pt x="7" y="2472"/>
                    </a:lnTo>
                    <a:lnTo>
                      <a:pt x="13" y="2476"/>
                    </a:lnTo>
                    <a:lnTo>
                      <a:pt x="18" y="2479"/>
                    </a:lnTo>
                    <a:lnTo>
                      <a:pt x="32" y="2487"/>
                    </a:lnTo>
                    <a:lnTo>
                      <a:pt x="51" y="2496"/>
                    </a:lnTo>
                    <a:lnTo>
                      <a:pt x="72" y="2507"/>
                    </a:lnTo>
                    <a:lnTo>
                      <a:pt x="42" y="2548"/>
                    </a:lnTo>
                    <a:lnTo>
                      <a:pt x="29" y="2525"/>
                    </a:lnTo>
                    <a:lnTo>
                      <a:pt x="18" y="2507"/>
                    </a:lnTo>
                    <a:lnTo>
                      <a:pt x="11" y="2490"/>
                    </a:lnTo>
                    <a:lnTo>
                      <a:pt x="7" y="2483"/>
                    </a:lnTo>
                    <a:lnTo>
                      <a:pt x="4" y="2478"/>
                    </a:lnTo>
                    <a:lnTo>
                      <a:pt x="2" y="2472"/>
                    </a:lnTo>
                    <a:lnTo>
                      <a:pt x="0" y="2470"/>
                    </a:lnTo>
                    <a:lnTo>
                      <a:pt x="0" y="2469"/>
                    </a:lnTo>
                    <a:close/>
                    <a:moveTo>
                      <a:pt x="3821" y="2458"/>
                    </a:moveTo>
                    <a:lnTo>
                      <a:pt x="3831" y="2479"/>
                    </a:lnTo>
                    <a:lnTo>
                      <a:pt x="3840" y="2503"/>
                    </a:lnTo>
                    <a:lnTo>
                      <a:pt x="3847" y="2521"/>
                    </a:lnTo>
                    <a:lnTo>
                      <a:pt x="3850" y="2530"/>
                    </a:lnTo>
                    <a:lnTo>
                      <a:pt x="3854" y="2535"/>
                    </a:lnTo>
                    <a:lnTo>
                      <a:pt x="3856" y="2541"/>
                    </a:lnTo>
                    <a:lnTo>
                      <a:pt x="3858" y="2545"/>
                    </a:lnTo>
                    <a:lnTo>
                      <a:pt x="3858" y="2545"/>
                    </a:lnTo>
                    <a:lnTo>
                      <a:pt x="3856" y="2545"/>
                    </a:lnTo>
                    <a:lnTo>
                      <a:pt x="3854" y="2545"/>
                    </a:lnTo>
                    <a:lnTo>
                      <a:pt x="3849" y="2543"/>
                    </a:lnTo>
                    <a:lnTo>
                      <a:pt x="3841" y="2541"/>
                    </a:lnTo>
                    <a:lnTo>
                      <a:pt x="3832" y="2539"/>
                    </a:lnTo>
                    <a:lnTo>
                      <a:pt x="3809" y="2528"/>
                    </a:lnTo>
                    <a:lnTo>
                      <a:pt x="3778" y="2514"/>
                    </a:lnTo>
                    <a:lnTo>
                      <a:pt x="3821" y="2458"/>
                    </a:lnTo>
                    <a:close/>
                    <a:moveTo>
                      <a:pt x="1254" y="2458"/>
                    </a:moveTo>
                    <a:lnTo>
                      <a:pt x="1267" y="2487"/>
                    </a:lnTo>
                    <a:lnTo>
                      <a:pt x="1282" y="2516"/>
                    </a:lnTo>
                    <a:lnTo>
                      <a:pt x="1025" y="2864"/>
                    </a:lnTo>
                    <a:lnTo>
                      <a:pt x="952" y="2864"/>
                    </a:lnTo>
                    <a:lnTo>
                      <a:pt x="1254" y="2458"/>
                    </a:lnTo>
                    <a:close/>
                    <a:moveTo>
                      <a:pt x="802" y="2434"/>
                    </a:moveTo>
                    <a:lnTo>
                      <a:pt x="489" y="2857"/>
                    </a:lnTo>
                    <a:lnTo>
                      <a:pt x="481" y="2855"/>
                    </a:lnTo>
                    <a:lnTo>
                      <a:pt x="472" y="2855"/>
                    </a:lnTo>
                    <a:lnTo>
                      <a:pt x="463" y="2855"/>
                    </a:lnTo>
                    <a:lnTo>
                      <a:pt x="420" y="2850"/>
                    </a:lnTo>
                    <a:lnTo>
                      <a:pt x="699" y="2474"/>
                    </a:lnTo>
                    <a:lnTo>
                      <a:pt x="720" y="2461"/>
                    </a:lnTo>
                    <a:lnTo>
                      <a:pt x="744" y="2451"/>
                    </a:lnTo>
                    <a:lnTo>
                      <a:pt x="769" y="2442"/>
                    </a:lnTo>
                    <a:lnTo>
                      <a:pt x="802" y="2434"/>
                    </a:lnTo>
                    <a:close/>
                    <a:moveTo>
                      <a:pt x="867" y="2429"/>
                    </a:moveTo>
                    <a:lnTo>
                      <a:pt x="905" y="2432"/>
                    </a:lnTo>
                    <a:lnTo>
                      <a:pt x="936" y="2438"/>
                    </a:lnTo>
                    <a:lnTo>
                      <a:pt x="619" y="2864"/>
                    </a:lnTo>
                    <a:lnTo>
                      <a:pt x="583" y="2863"/>
                    </a:lnTo>
                    <a:lnTo>
                      <a:pt x="548" y="2859"/>
                    </a:lnTo>
                    <a:lnTo>
                      <a:pt x="867" y="2429"/>
                    </a:lnTo>
                    <a:close/>
                    <a:moveTo>
                      <a:pt x="4573" y="2353"/>
                    </a:moveTo>
                    <a:lnTo>
                      <a:pt x="4589" y="2387"/>
                    </a:lnTo>
                    <a:lnTo>
                      <a:pt x="4600" y="2418"/>
                    </a:lnTo>
                    <a:lnTo>
                      <a:pt x="4605" y="2445"/>
                    </a:lnTo>
                    <a:lnTo>
                      <a:pt x="4609" y="2465"/>
                    </a:lnTo>
                    <a:lnTo>
                      <a:pt x="4611" y="2479"/>
                    </a:lnTo>
                    <a:lnTo>
                      <a:pt x="4611" y="2485"/>
                    </a:lnTo>
                    <a:lnTo>
                      <a:pt x="4611" y="2485"/>
                    </a:lnTo>
                    <a:lnTo>
                      <a:pt x="4609" y="2483"/>
                    </a:lnTo>
                    <a:lnTo>
                      <a:pt x="4605" y="2481"/>
                    </a:lnTo>
                    <a:lnTo>
                      <a:pt x="4598" y="2476"/>
                    </a:lnTo>
                    <a:lnTo>
                      <a:pt x="4587" y="2469"/>
                    </a:lnTo>
                    <a:lnTo>
                      <a:pt x="4571" y="2458"/>
                    </a:lnTo>
                    <a:lnTo>
                      <a:pt x="4551" y="244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2" y="2422"/>
                    </a:lnTo>
                    <a:lnTo>
                      <a:pt x="4573" y="2353"/>
                    </a:lnTo>
                    <a:close/>
                    <a:moveTo>
                      <a:pt x="3774" y="2339"/>
                    </a:moveTo>
                    <a:lnTo>
                      <a:pt x="3782" y="2358"/>
                    </a:lnTo>
                    <a:lnTo>
                      <a:pt x="3789" y="2378"/>
                    </a:lnTo>
                    <a:lnTo>
                      <a:pt x="3791" y="2385"/>
                    </a:lnTo>
                    <a:lnTo>
                      <a:pt x="3794" y="2393"/>
                    </a:lnTo>
                    <a:lnTo>
                      <a:pt x="3798" y="2402"/>
                    </a:lnTo>
                    <a:lnTo>
                      <a:pt x="3738" y="2487"/>
                    </a:lnTo>
                    <a:lnTo>
                      <a:pt x="3716" y="2474"/>
                    </a:lnTo>
                    <a:lnTo>
                      <a:pt x="3697" y="2467"/>
                    </a:lnTo>
                    <a:lnTo>
                      <a:pt x="3680" y="2463"/>
                    </a:lnTo>
                    <a:lnTo>
                      <a:pt x="3774" y="2339"/>
                    </a:lnTo>
                    <a:close/>
                    <a:moveTo>
                      <a:pt x="1207" y="2333"/>
                    </a:moveTo>
                    <a:lnTo>
                      <a:pt x="1231" y="2402"/>
                    </a:lnTo>
                    <a:lnTo>
                      <a:pt x="889" y="2864"/>
                    </a:lnTo>
                    <a:lnTo>
                      <a:pt x="853" y="2864"/>
                    </a:lnTo>
                    <a:lnTo>
                      <a:pt x="816" y="2866"/>
                    </a:lnTo>
                    <a:lnTo>
                      <a:pt x="1207" y="2333"/>
                    </a:lnTo>
                    <a:close/>
                    <a:moveTo>
                      <a:pt x="4502" y="2266"/>
                    </a:moveTo>
                    <a:lnTo>
                      <a:pt x="4506" y="2268"/>
                    </a:lnTo>
                    <a:lnTo>
                      <a:pt x="4508" y="2270"/>
                    </a:lnTo>
                    <a:lnTo>
                      <a:pt x="4511" y="2272"/>
                    </a:lnTo>
                    <a:lnTo>
                      <a:pt x="4529" y="2290"/>
                    </a:lnTo>
                    <a:lnTo>
                      <a:pt x="4546" y="2310"/>
                    </a:lnTo>
                    <a:lnTo>
                      <a:pt x="4480" y="2396"/>
                    </a:lnTo>
                    <a:lnTo>
                      <a:pt x="4450" y="2385"/>
                    </a:lnTo>
                    <a:lnTo>
                      <a:pt x="4419" y="2380"/>
                    </a:lnTo>
                    <a:lnTo>
                      <a:pt x="4502" y="2266"/>
                    </a:lnTo>
                    <a:close/>
                    <a:moveTo>
                      <a:pt x="4417" y="2201"/>
                    </a:moveTo>
                    <a:lnTo>
                      <a:pt x="4442" y="2217"/>
                    </a:lnTo>
                    <a:lnTo>
                      <a:pt x="4466" y="2234"/>
                    </a:lnTo>
                    <a:lnTo>
                      <a:pt x="4359" y="2378"/>
                    </a:lnTo>
                    <a:lnTo>
                      <a:pt x="4299" y="2378"/>
                    </a:lnTo>
                    <a:lnTo>
                      <a:pt x="4296" y="2378"/>
                    </a:lnTo>
                    <a:lnTo>
                      <a:pt x="4290" y="2378"/>
                    </a:lnTo>
                    <a:lnTo>
                      <a:pt x="4285" y="2376"/>
                    </a:lnTo>
                    <a:lnTo>
                      <a:pt x="4417" y="2201"/>
                    </a:lnTo>
                    <a:close/>
                    <a:moveTo>
                      <a:pt x="1175" y="2198"/>
                    </a:moveTo>
                    <a:lnTo>
                      <a:pt x="1191" y="2273"/>
                    </a:lnTo>
                    <a:lnTo>
                      <a:pt x="753" y="2866"/>
                    </a:lnTo>
                    <a:lnTo>
                      <a:pt x="717" y="2866"/>
                    </a:lnTo>
                    <a:lnTo>
                      <a:pt x="681" y="2864"/>
                    </a:lnTo>
                    <a:lnTo>
                      <a:pt x="1175" y="2198"/>
                    </a:lnTo>
                    <a:close/>
                    <a:moveTo>
                      <a:pt x="4323" y="2143"/>
                    </a:moveTo>
                    <a:lnTo>
                      <a:pt x="4350" y="2158"/>
                    </a:lnTo>
                    <a:lnTo>
                      <a:pt x="4374" y="2174"/>
                    </a:lnTo>
                    <a:lnTo>
                      <a:pt x="4227" y="2375"/>
                    </a:lnTo>
                    <a:lnTo>
                      <a:pt x="4193" y="2373"/>
                    </a:lnTo>
                    <a:lnTo>
                      <a:pt x="4158" y="2369"/>
                    </a:lnTo>
                    <a:lnTo>
                      <a:pt x="4323" y="2143"/>
                    </a:lnTo>
                    <a:close/>
                    <a:moveTo>
                      <a:pt x="4229" y="2089"/>
                    </a:moveTo>
                    <a:lnTo>
                      <a:pt x="4256" y="2104"/>
                    </a:lnTo>
                    <a:lnTo>
                      <a:pt x="4281" y="2120"/>
                    </a:lnTo>
                    <a:lnTo>
                      <a:pt x="4098" y="2364"/>
                    </a:lnTo>
                    <a:lnTo>
                      <a:pt x="4031" y="2355"/>
                    </a:lnTo>
                    <a:lnTo>
                      <a:pt x="4229" y="2089"/>
                    </a:lnTo>
                    <a:close/>
                    <a:moveTo>
                      <a:pt x="871" y="2060"/>
                    </a:moveTo>
                    <a:lnTo>
                      <a:pt x="892" y="2085"/>
                    </a:lnTo>
                    <a:lnTo>
                      <a:pt x="907" y="2111"/>
                    </a:lnTo>
                    <a:lnTo>
                      <a:pt x="771" y="2295"/>
                    </a:lnTo>
                    <a:lnTo>
                      <a:pt x="740" y="2284"/>
                    </a:lnTo>
                    <a:lnTo>
                      <a:pt x="710" y="2277"/>
                    </a:lnTo>
                    <a:lnTo>
                      <a:pt x="871" y="2060"/>
                    </a:lnTo>
                    <a:close/>
                    <a:moveTo>
                      <a:pt x="4131" y="2038"/>
                    </a:moveTo>
                    <a:lnTo>
                      <a:pt x="4158" y="2053"/>
                    </a:lnTo>
                    <a:lnTo>
                      <a:pt x="4184" y="2066"/>
                    </a:lnTo>
                    <a:lnTo>
                      <a:pt x="3977" y="2346"/>
                    </a:lnTo>
                    <a:lnTo>
                      <a:pt x="3948" y="2339"/>
                    </a:lnTo>
                    <a:lnTo>
                      <a:pt x="3917" y="2329"/>
                    </a:lnTo>
                    <a:lnTo>
                      <a:pt x="4131" y="2038"/>
                    </a:lnTo>
                    <a:close/>
                    <a:moveTo>
                      <a:pt x="328" y="2038"/>
                    </a:moveTo>
                    <a:lnTo>
                      <a:pt x="328" y="2038"/>
                    </a:lnTo>
                    <a:lnTo>
                      <a:pt x="328" y="2038"/>
                    </a:lnTo>
                    <a:lnTo>
                      <a:pt x="329" y="2038"/>
                    </a:lnTo>
                    <a:lnTo>
                      <a:pt x="331" y="2040"/>
                    </a:lnTo>
                    <a:lnTo>
                      <a:pt x="335" y="2042"/>
                    </a:lnTo>
                    <a:lnTo>
                      <a:pt x="342" y="2044"/>
                    </a:lnTo>
                    <a:lnTo>
                      <a:pt x="355" y="2051"/>
                    </a:lnTo>
                    <a:lnTo>
                      <a:pt x="375" y="2058"/>
                    </a:lnTo>
                    <a:lnTo>
                      <a:pt x="380" y="2060"/>
                    </a:lnTo>
                    <a:lnTo>
                      <a:pt x="387" y="2064"/>
                    </a:lnTo>
                    <a:lnTo>
                      <a:pt x="393" y="2066"/>
                    </a:lnTo>
                    <a:lnTo>
                      <a:pt x="398" y="2066"/>
                    </a:lnTo>
                    <a:lnTo>
                      <a:pt x="369" y="2105"/>
                    </a:lnTo>
                    <a:lnTo>
                      <a:pt x="355" y="2085"/>
                    </a:lnTo>
                    <a:lnTo>
                      <a:pt x="344" y="2067"/>
                    </a:lnTo>
                    <a:lnTo>
                      <a:pt x="335" y="2053"/>
                    </a:lnTo>
                    <a:lnTo>
                      <a:pt x="331" y="2048"/>
                    </a:lnTo>
                    <a:lnTo>
                      <a:pt x="329" y="2042"/>
                    </a:lnTo>
                    <a:lnTo>
                      <a:pt x="328" y="2040"/>
                    </a:lnTo>
                    <a:lnTo>
                      <a:pt x="328" y="2038"/>
                    </a:lnTo>
                    <a:close/>
                    <a:moveTo>
                      <a:pt x="1162" y="2033"/>
                    </a:moveTo>
                    <a:lnTo>
                      <a:pt x="1164" y="2078"/>
                    </a:lnTo>
                    <a:lnTo>
                      <a:pt x="1168" y="2125"/>
                    </a:lnTo>
                    <a:lnTo>
                      <a:pt x="949" y="2418"/>
                    </a:lnTo>
                    <a:lnTo>
                      <a:pt x="938" y="2407"/>
                    </a:lnTo>
                    <a:lnTo>
                      <a:pt x="925" y="2393"/>
                    </a:lnTo>
                    <a:lnTo>
                      <a:pt x="907" y="2375"/>
                    </a:lnTo>
                    <a:lnTo>
                      <a:pt x="1162" y="2033"/>
                    </a:lnTo>
                    <a:close/>
                    <a:moveTo>
                      <a:pt x="563" y="2029"/>
                    </a:moveTo>
                    <a:lnTo>
                      <a:pt x="445" y="2187"/>
                    </a:lnTo>
                    <a:lnTo>
                      <a:pt x="402" y="2147"/>
                    </a:lnTo>
                    <a:lnTo>
                      <a:pt x="467" y="2058"/>
                    </a:lnTo>
                    <a:lnTo>
                      <a:pt x="489" y="2051"/>
                    </a:lnTo>
                    <a:lnTo>
                      <a:pt x="512" y="2044"/>
                    </a:lnTo>
                    <a:lnTo>
                      <a:pt x="541" y="2033"/>
                    </a:lnTo>
                    <a:lnTo>
                      <a:pt x="548" y="2031"/>
                    </a:lnTo>
                    <a:lnTo>
                      <a:pt x="556" y="2029"/>
                    </a:lnTo>
                    <a:lnTo>
                      <a:pt x="563" y="2029"/>
                    </a:lnTo>
                    <a:close/>
                    <a:moveTo>
                      <a:pt x="766" y="2022"/>
                    </a:moveTo>
                    <a:lnTo>
                      <a:pt x="800" y="2026"/>
                    </a:lnTo>
                    <a:lnTo>
                      <a:pt x="827" y="2035"/>
                    </a:lnTo>
                    <a:lnTo>
                      <a:pt x="657" y="2263"/>
                    </a:lnTo>
                    <a:lnTo>
                      <a:pt x="626" y="2257"/>
                    </a:lnTo>
                    <a:lnTo>
                      <a:pt x="595" y="2250"/>
                    </a:lnTo>
                    <a:lnTo>
                      <a:pt x="766" y="2022"/>
                    </a:lnTo>
                    <a:close/>
                    <a:moveTo>
                      <a:pt x="706" y="2015"/>
                    </a:moveTo>
                    <a:lnTo>
                      <a:pt x="541" y="2239"/>
                    </a:lnTo>
                    <a:lnTo>
                      <a:pt x="541" y="2237"/>
                    </a:lnTo>
                    <a:lnTo>
                      <a:pt x="539" y="2235"/>
                    </a:lnTo>
                    <a:lnTo>
                      <a:pt x="538" y="2235"/>
                    </a:lnTo>
                    <a:lnTo>
                      <a:pt x="510" y="2228"/>
                    </a:lnTo>
                    <a:lnTo>
                      <a:pt x="485" y="2214"/>
                    </a:lnTo>
                    <a:lnTo>
                      <a:pt x="634" y="2017"/>
                    </a:lnTo>
                    <a:lnTo>
                      <a:pt x="670" y="2015"/>
                    </a:lnTo>
                    <a:lnTo>
                      <a:pt x="706" y="2015"/>
                    </a:lnTo>
                    <a:close/>
                    <a:moveTo>
                      <a:pt x="4037" y="1984"/>
                    </a:moveTo>
                    <a:lnTo>
                      <a:pt x="4060" y="2001"/>
                    </a:lnTo>
                    <a:lnTo>
                      <a:pt x="4088" y="2015"/>
                    </a:lnTo>
                    <a:lnTo>
                      <a:pt x="3865" y="2311"/>
                    </a:lnTo>
                    <a:lnTo>
                      <a:pt x="3836" y="2302"/>
                    </a:lnTo>
                    <a:lnTo>
                      <a:pt x="3809" y="2292"/>
                    </a:lnTo>
                    <a:lnTo>
                      <a:pt x="4037" y="1984"/>
                    </a:lnTo>
                    <a:close/>
                    <a:moveTo>
                      <a:pt x="2321" y="1917"/>
                    </a:moveTo>
                    <a:lnTo>
                      <a:pt x="2330" y="1986"/>
                    </a:lnTo>
                    <a:lnTo>
                      <a:pt x="2342" y="2066"/>
                    </a:lnTo>
                    <a:lnTo>
                      <a:pt x="2355" y="2154"/>
                    </a:lnTo>
                    <a:lnTo>
                      <a:pt x="2368" y="2248"/>
                    </a:lnTo>
                    <a:lnTo>
                      <a:pt x="2382" y="2348"/>
                    </a:lnTo>
                    <a:lnTo>
                      <a:pt x="2399" y="2449"/>
                    </a:lnTo>
                    <a:lnTo>
                      <a:pt x="2413" y="2552"/>
                    </a:lnTo>
                    <a:lnTo>
                      <a:pt x="2428" y="2655"/>
                    </a:lnTo>
                    <a:lnTo>
                      <a:pt x="2442" y="2756"/>
                    </a:lnTo>
                    <a:lnTo>
                      <a:pt x="2456" y="2852"/>
                    </a:lnTo>
                    <a:lnTo>
                      <a:pt x="2471" y="2942"/>
                    </a:lnTo>
                    <a:lnTo>
                      <a:pt x="2482" y="3023"/>
                    </a:lnTo>
                    <a:lnTo>
                      <a:pt x="2402" y="3034"/>
                    </a:lnTo>
                    <a:lnTo>
                      <a:pt x="2323" y="3038"/>
                    </a:lnTo>
                    <a:lnTo>
                      <a:pt x="2234" y="3032"/>
                    </a:lnTo>
                    <a:lnTo>
                      <a:pt x="2149" y="3022"/>
                    </a:lnTo>
                    <a:lnTo>
                      <a:pt x="2163" y="2931"/>
                    </a:lnTo>
                    <a:lnTo>
                      <a:pt x="2178" y="2836"/>
                    </a:lnTo>
                    <a:lnTo>
                      <a:pt x="2194" y="2736"/>
                    </a:lnTo>
                    <a:lnTo>
                      <a:pt x="2210" y="2633"/>
                    </a:lnTo>
                    <a:lnTo>
                      <a:pt x="2225" y="2530"/>
                    </a:lnTo>
                    <a:lnTo>
                      <a:pt x="2241" y="2427"/>
                    </a:lnTo>
                    <a:lnTo>
                      <a:pt x="2257" y="2328"/>
                    </a:lnTo>
                    <a:lnTo>
                      <a:pt x="2272" y="2232"/>
                    </a:lnTo>
                    <a:lnTo>
                      <a:pt x="2286" y="2142"/>
                    </a:lnTo>
                    <a:lnTo>
                      <a:pt x="2299" y="2057"/>
                    </a:lnTo>
                    <a:lnTo>
                      <a:pt x="2310" y="1982"/>
                    </a:lnTo>
                    <a:lnTo>
                      <a:pt x="2321" y="1917"/>
                    </a:lnTo>
                    <a:close/>
                    <a:moveTo>
                      <a:pt x="3952" y="1914"/>
                    </a:moveTo>
                    <a:lnTo>
                      <a:pt x="3997" y="1954"/>
                    </a:lnTo>
                    <a:lnTo>
                      <a:pt x="3760" y="2273"/>
                    </a:lnTo>
                    <a:lnTo>
                      <a:pt x="3758" y="2273"/>
                    </a:lnTo>
                    <a:lnTo>
                      <a:pt x="3758" y="2272"/>
                    </a:lnTo>
                    <a:lnTo>
                      <a:pt x="3758" y="2272"/>
                    </a:lnTo>
                    <a:lnTo>
                      <a:pt x="3758" y="2275"/>
                    </a:lnTo>
                    <a:lnTo>
                      <a:pt x="3134" y="3119"/>
                    </a:lnTo>
                    <a:lnTo>
                      <a:pt x="3130" y="3117"/>
                    </a:lnTo>
                    <a:lnTo>
                      <a:pt x="3128" y="3116"/>
                    </a:lnTo>
                    <a:lnTo>
                      <a:pt x="3126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6" y="3116"/>
                    </a:lnTo>
                    <a:lnTo>
                      <a:pt x="3126" y="3119"/>
                    </a:lnTo>
                    <a:lnTo>
                      <a:pt x="3126" y="3125"/>
                    </a:lnTo>
                    <a:lnTo>
                      <a:pt x="2610" y="3826"/>
                    </a:lnTo>
                    <a:lnTo>
                      <a:pt x="2610" y="3768"/>
                    </a:lnTo>
                    <a:lnTo>
                      <a:pt x="2618" y="3714"/>
                    </a:lnTo>
                    <a:lnTo>
                      <a:pt x="3952" y="1914"/>
                    </a:lnTo>
                    <a:close/>
                    <a:moveTo>
                      <a:pt x="2241" y="1912"/>
                    </a:moveTo>
                    <a:lnTo>
                      <a:pt x="2230" y="1979"/>
                    </a:lnTo>
                    <a:lnTo>
                      <a:pt x="2219" y="2053"/>
                    </a:lnTo>
                    <a:lnTo>
                      <a:pt x="2205" y="2136"/>
                    </a:lnTo>
                    <a:lnTo>
                      <a:pt x="2192" y="2226"/>
                    </a:lnTo>
                    <a:lnTo>
                      <a:pt x="2178" y="2320"/>
                    </a:lnTo>
                    <a:lnTo>
                      <a:pt x="2161" y="2420"/>
                    </a:lnTo>
                    <a:lnTo>
                      <a:pt x="2147" y="2521"/>
                    </a:lnTo>
                    <a:lnTo>
                      <a:pt x="2131" y="2622"/>
                    </a:lnTo>
                    <a:lnTo>
                      <a:pt x="2114" y="2723"/>
                    </a:lnTo>
                    <a:lnTo>
                      <a:pt x="2100" y="2821"/>
                    </a:lnTo>
                    <a:lnTo>
                      <a:pt x="2085" y="2917"/>
                    </a:lnTo>
                    <a:lnTo>
                      <a:pt x="2071" y="3007"/>
                    </a:lnTo>
                    <a:lnTo>
                      <a:pt x="1993" y="2986"/>
                    </a:lnTo>
                    <a:lnTo>
                      <a:pt x="1919" y="2958"/>
                    </a:lnTo>
                    <a:lnTo>
                      <a:pt x="1846" y="2926"/>
                    </a:lnTo>
                    <a:lnTo>
                      <a:pt x="1778" y="2888"/>
                    </a:lnTo>
                    <a:lnTo>
                      <a:pt x="1810" y="2821"/>
                    </a:lnTo>
                    <a:lnTo>
                      <a:pt x="1845" y="2747"/>
                    </a:lnTo>
                    <a:lnTo>
                      <a:pt x="1881" y="2669"/>
                    </a:lnTo>
                    <a:lnTo>
                      <a:pt x="1919" y="2590"/>
                    </a:lnTo>
                    <a:lnTo>
                      <a:pt x="1959" y="2507"/>
                    </a:lnTo>
                    <a:lnTo>
                      <a:pt x="1998" y="2423"/>
                    </a:lnTo>
                    <a:lnTo>
                      <a:pt x="2038" y="2340"/>
                    </a:lnTo>
                    <a:lnTo>
                      <a:pt x="2076" y="2259"/>
                    </a:lnTo>
                    <a:lnTo>
                      <a:pt x="2114" y="2179"/>
                    </a:lnTo>
                    <a:lnTo>
                      <a:pt x="2149" y="2104"/>
                    </a:lnTo>
                    <a:lnTo>
                      <a:pt x="2183" y="2035"/>
                    </a:lnTo>
                    <a:lnTo>
                      <a:pt x="2214" y="1970"/>
                    </a:lnTo>
                    <a:lnTo>
                      <a:pt x="2241" y="1912"/>
                    </a:lnTo>
                    <a:close/>
                    <a:moveTo>
                      <a:pt x="2400" y="1907"/>
                    </a:moveTo>
                    <a:lnTo>
                      <a:pt x="2428" y="1964"/>
                    </a:lnTo>
                    <a:lnTo>
                      <a:pt x="2458" y="2029"/>
                    </a:lnTo>
                    <a:lnTo>
                      <a:pt x="2491" y="2102"/>
                    </a:lnTo>
                    <a:lnTo>
                      <a:pt x="2529" y="2178"/>
                    </a:lnTo>
                    <a:lnTo>
                      <a:pt x="2567" y="2259"/>
                    </a:lnTo>
                    <a:lnTo>
                      <a:pt x="2605" y="2340"/>
                    </a:lnTo>
                    <a:lnTo>
                      <a:pt x="2645" y="2425"/>
                    </a:lnTo>
                    <a:lnTo>
                      <a:pt x="2685" y="2510"/>
                    </a:lnTo>
                    <a:lnTo>
                      <a:pt x="2724" y="2593"/>
                    </a:lnTo>
                    <a:lnTo>
                      <a:pt x="2762" y="2673"/>
                    </a:lnTo>
                    <a:lnTo>
                      <a:pt x="2799" y="2751"/>
                    </a:lnTo>
                    <a:lnTo>
                      <a:pt x="2833" y="2823"/>
                    </a:lnTo>
                    <a:lnTo>
                      <a:pt x="2864" y="2888"/>
                    </a:lnTo>
                    <a:lnTo>
                      <a:pt x="2793" y="2928"/>
                    </a:lnTo>
                    <a:lnTo>
                      <a:pt x="2719" y="2960"/>
                    </a:lnTo>
                    <a:lnTo>
                      <a:pt x="2641" y="2987"/>
                    </a:lnTo>
                    <a:lnTo>
                      <a:pt x="2561" y="3009"/>
                    </a:lnTo>
                    <a:lnTo>
                      <a:pt x="2549" y="2928"/>
                    </a:lnTo>
                    <a:lnTo>
                      <a:pt x="2536" y="2837"/>
                    </a:lnTo>
                    <a:lnTo>
                      <a:pt x="2522" y="2742"/>
                    </a:lnTo>
                    <a:lnTo>
                      <a:pt x="2507" y="2640"/>
                    </a:lnTo>
                    <a:lnTo>
                      <a:pt x="2493" y="2539"/>
                    </a:lnTo>
                    <a:lnTo>
                      <a:pt x="2476" y="2436"/>
                    </a:lnTo>
                    <a:lnTo>
                      <a:pt x="2462" y="2333"/>
                    </a:lnTo>
                    <a:lnTo>
                      <a:pt x="2447" y="2235"/>
                    </a:lnTo>
                    <a:lnTo>
                      <a:pt x="2435" y="2142"/>
                    </a:lnTo>
                    <a:lnTo>
                      <a:pt x="2422" y="2055"/>
                    </a:lnTo>
                    <a:lnTo>
                      <a:pt x="2409" y="1975"/>
                    </a:lnTo>
                    <a:lnTo>
                      <a:pt x="2400" y="1907"/>
                    </a:lnTo>
                    <a:close/>
                    <a:moveTo>
                      <a:pt x="2170" y="1876"/>
                    </a:moveTo>
                    <a:lnTo>
                      <a:pt x="2143" y="1932"/>
                    </a:lnTo>
                    <a:lnTo>
                      <a:pt x="2113" y="1995"/>
                    </a:lnTo>
                    <a:lnTo>
                      <a:pt x="2080" y="2064"/>
                    </a:lnTo>
                    <a:lnTo>
                      <a:pt x="2046" y="2138"/>
                    </a:lnTo>
                    <a:lnTo>
                      <a:pt x="2008" y="2216"/>
                    </a:lnTo>
                    <a:lnTo>
                      <a:pt x="1970" y="2297"/>
                    </a:lnTo>
                    <a:lnTo>
                      <a:pt x="1932" y="2380"/>
                    </a:lnTo>
                    <a:lnTo>
                      <a:pt x="1892" y="2461"/>
                    </a:lnTo>
                    <a:lnTo>
                      <a:pt x="1852" y="2545"/>
                    </a:lnTo>
                    <a:lnTo>
                      <a:pt x="1814" y="2626"/>
                    </a:lnTo>
                    <a:lnTo>
                      <a:pt x="1778" y="2702"/>
                    </a:lnTo>
                    <a:lnTo>
                      <a:pt x="1743" y="2776"/>
                    </a:lnTo>
                    <a:lnTo>
                      <a:pt x="1711" y="2845"/>
                    </a:lnTo>
                    <a:lnTo>
                      <a:pt x="1649" y="2798"/>
                    </a:lnTo>
                    <a:lnTo>
                      <a:pt x="1591" y="2747"/>
                    </a:lnTo>
                    <a:lnTo>
                      <a:pt x="1537" y="2691"/>
                    </a:lnTo>
                    <a:lnTo>
                      <a:pt x="1488" y="2631"/>
                    </a:lnTo>
                    <a:lnTo>
                      <a:pt x="1539" y="2575"/>
                    </a:lnTo>
                    <a:lnTo>
                      <a:pt x="1595" y="2514"/>
                    </a:lnTo>
                    <a:lnTo>
                      <a:pt x="1655" y="2447"/>
                    </a:lnTo>
                    <a:lnTo>
                      <a:pt x="1716" y="2380"/>
                    </a:lnTo>
                    <a:lnTo>
                      <a:pt x="1778" y="2310"/>
                    </a:lnTo>
                    <a:lnTo>
                      <a:pt x="1841" y="2241"/>
                    </a:lnTo>
                    <a:lnTo>
                      <a:pt x="1903" y="2172"/>
                    </a:lnTo>
                    <a:lnTo>
                      <a:pt x="1964" y="2104"/>
                    </a:lnTo>
                    <a:lnTo>
                      <a:pt x="2022" y="2040"/>
                    </a:lnTo>
                    <a:lnTo>
                      <a:pt x="2076" y="1981"/>
                    </a:lnTo>
                    <a:lnTo>
                      <a:pt x="2125" y="1925"/>
                    </a:lnTo>
                    <a:lnTo>
                      <a:pt x="2170" y="1876"/>
                    </a:lnTo>
                    <a:close/>
                    <a:moveTo>
                      <a:pt x="2471" y="1872"/>
                    </a:moveTo>
                    <a:lnTo>
                      <a:pt x="2514" y="1921"/>
                    </a:lnTo>
                    <a:lnTo>
                      <a:pt x="2565" y="1975"/>
                    </a:lnTo>
                    <a:lnTo>
                      <a:pt x="2619" y="2035"/>
                    </a:lnTo>
                    <a:lnTo>
                      <a:pt x="2676" y="2098"/>
                    </a:lnTo>
                    <a:lnTo>
                      <a:pt x="2737" y="2165"/>
                    </a:lnTo>
                    <a:lnTo>
                      <a:pt x="2799" y="2234"/>
                    </a:lnTo>
                    <a:lnTo>
                      <a:pt x="2862" y="2304"/>
                    </a:lnTo>
                    <a:lnTo>
                      <a:pt x="2925" y="2373"/>
                    </a:lnTo>
                    <a:lnTo>
                      <a:pt x="2987" y="2442"/>
                    </a:lnTo>
                    <a:lnTo>
                      <a:pt x="3048" y="2508"/>
                    </a:lnTo>
                    <a:lnTo>
                      <a:pt x="3105" y="2570"/>
                    </a:lnTo>
                    <a:lnTo>
                      <a:pt x="3157" y="2629"/>
                    </a:lnTo>
                    <a:lnTo>
                      <a:pt x="3108" y="2689"/>
                    </a:lnTo>
                    <a:lnTo>
                      <a:pt x="3054" y="2745"/>
                    </a:lnTo>
                    <a:lnTo>
                      <a:pt x="2994" y="2798"/>
                    </a:lnTo>
                    <a:lnTo>
                      <a:pt x="2933" y="2845"/>
                    </a:lnTo>
                    <a:lnTo>
                      <a:pt x="2900" y="2779"/>
                    </a:lnTo>
                    <a:lnTo>
                      <a:pt x="2866" y="2707"/>
                    </a:lnTo>
                    <a:lnTo>
                      <a:pt x="2829" y="2629"/>
                    </a:lnTo>
                    <a:lnTo>
                      <a:pt x="2791" y="2550"/>
                    </a:lnTo>
                    <a:lnTo>
                      <a:pt x="2753" y="2467"/>
                    </a:lnTo>
                    <a:lnTo>
                      <a:pt x="2714" y="2384"/>
                    </a:lnTo>
                    <a:lnTo>
                      <a:pt x="2674" y="2301"/>
                    </a:lnTo>
                    <a:lnTo>
                      <a:pt x="2636" y="2219"/>
                    </a:lnTo>
                    <a:lnTo>
                      <a:pt x="2598" y="2140"/>
                    </a:lnTo>
                    <a:lnTo>
                      <a:pt x="2561" y="2064"/>
                    </a:lnTo>
                    <a:lnTo>
                      <a:pt x="2529" y="1993"/>
                    </a:lnTo>
                    <a:lnTo>
                      <a:pt x="2498" y="1928"/>
                    </a:lnTo>
                    <a:lnTo>
                      <a:pt x="2471" y="1872"/>
                    </a:lnTo>
                    <a:close/>
                    <a:moveTo>
                      <a:pt x="2540" y="1831"/>
                    </a:moveTo>
                    <a:lnTo>
                      <a:pt x="2600" y="1869"/>
                    </a:lnTo>
                    <a:lnTo>
                      <a:pt x="2666" y="1910"/>
                    </a:lnTo>
                    <a:lnTo>
                      <a:pt x="2739" y="1954"/>
                    </a:lnTo>
                    <a:lnTo>
                      <a:pt x="2815" y="2001"/>
                    </a:lnTo>
                    <a:lnTo>
                      <a:pt x="2891" y="2049"/>
                    </a:lnTo>
                    <a:lnTo>
                      <a:pt x="2969" y="2098"/>
                    </a:lnTo>
                    <a:lnTo>
                      <a:pt x="3047" y="2145"/>
                    </a:lnTo>
                    <a:lnTo>
                      <a:pt x="3121" y="2192"/>
                    </a:lnTo>
                    <a:lnTo>
                      <a:pt x="3193" y="2237"/>
                    </a:lnTo>
                    <a:lnTo>
                      <a:pt x="3258" y="2279"/>
                    </a:lnTo>
                    <a:lnTo>
                      <a:pt x="3318" y="2315"/>
                    </a:lnTo>
                    <a:lnTo>
                      <a:pt x="3289" y="2402"/>
                    </a:lnTo>
                    <a:lnTo>
                      <a:pt x="3249" y="2485"/>
                    </a:lnTo>
                    <a:lnTo>
                      <a:pt x="3204" y="2563"/>
                    </a:lnTo>
                    <a:lnTo>
                      <a:pt x="3152" y="2505"/>
                    </a:lnTo>
                    <a:lnTo>
                      <a:pt x="3097" y="2445"/>
                    </a:lnTo>
                    <a:lnTo>
                      <a:pt x="3039" y="2380"/>
                    </a:lnTo>
                    <a:lnTo>
                      <a:pt x="2980" y="2315"/>
                    </a:lnTo>
                    <a:lnTo>
                      <a:pt x="2918" y="2248"/>
                    </a:lnTo>
                    <a:lnTo>
                      <a:pt x="2857" y="2181"/>
                    </a:lnTo>
                    <a:lnTo>
                      <a:pt x="2797" y="2114"/>
                    </a:lnTo>
                    <a:lnTo>
                      <a:pt x="2739" y="2049"/>
                    </a:lnTo>
                    <a:lnTo>
                      <a:pt x="2683" y="1988"/>
                    </a:lnTo>
                    <a:lnTo>
                      <a:pt x="2630" y="1930"/>
                    </a:lnTo>
                    <a:lnTo>
                      <a:pt x="2583" y="1878"/>
                    </a:lnTo>
                    <a:lnTo>
                      <a:pt x="2540" y="1831"/>
                    </a:lnTo>
                    <a:close/>
                    <a:moveTo>
                      <a:pt x="3881" y="1829"/>
                    </a:moveTo>
                    <a:lnTo>
                      <a:pt x="3901" y="1849"/>
                    </a:lnTo>
                    <a:lnTo>
                      <a:pt x="3919" y="1876"/>
                    </a:lnTo>
                    <a:lnTo>
                      <a:pt x="2677" y="3553"/>
                    </a:lnTo>
                    <a:lnTo>
                      <a:pt x="2695" y="3502"/>
                    </a:lnTo>
                    <a:lnTo>
                      <a:pt x="2710" y="3461"/>
                    </a:lnTo>
                    <a:lnTo>
                      <a:pt x="2717" y="3425"/>
                    </a:lnTo>
                    <a:lnTo>
                      <a:pt x="2721" y="3396"/>
                    </a:lnTo>
                    <a:lnTo>
                      <a:pt x="3881" y="1829"/>
                    </a:lnTo>
                    <a:close/>
                    <a:moveTo>
                      <a:pt x="1180" y="1825"/>
                    </a:moveTo>
                    <a:lnTo>
                      <a:pt x="1171" y="1885"/>
                    </a:lnTo>
                    <a:lnTo>
                      <a:pt x="1164" y="1945"/>
                    </a:lnTo>
                    <a:lnTo>
                      <a:pt x="869" y="2346"/>
                    </a:lnTo>
                    <a:lnTo>
                      <a:pt x="865" y="2342"/>
                    </a:lnTo>
                    <a:lnTo>
                      <a:pt x="862" y="2340"/>
                    </a:lnTo>
                    <a:lnTo>
                      <a:pt x="858" y="2339"/>
                    </a:lnTo>
                    <a:lnTo>
                      <a:pt x="838" y="2324"/>
                    </a:lnTo>
                    <a:lnTo>
                      <a:pt x="818" y="2315"/>
                    </a:lnTo>
                    <a:lnTo>
                      <a:pt x="1180" y="1825"/>
                    </a:lnTo>
                    <a:close/>
                    <a:moveTo>
                      <a:pt x="2111" y="1823"/>
                    </a:moveTo>
                    <a:lnTo>
                      <a:pt x="2067" y="1870"/>
                    </a:lnTo>
                    <a:lnTo>
                      <a:pt x="2020" y="1925"/>
                    </a:lnTo>
                    <a:lnTo>
                      <a:pt x="1966" y="1984"/>
                    </a:lnTo>
                    <a:lnTo>
                      <a:pt x="1910" y="2046"/>
                    </a:lnTo>
                    <a:lnTo>
                      <a:pt x="1852" y="2111"/>
                    </a:lnTo>
                    <a:lnTo>
                      <a:pt x="1790" y="2179"/>
                    </a:lnTo>
                    <a:lnTo>
                      <a:pt x="1729" y="2248"/>
                    </a:lnTo>
                    <a:lnTo>
                      <a:pt x="1667" y="2315"/>
                    </a:lnTo>
                    <a:lnTo>
                      <a:pt x="1607" y="2382"/>
                    </a:lnTo>
                    <a:lnTo>
                      <a:pt x="1548" y="2447"/>
                    </a:lnTo>
                    <a:lnTo>
                      <a:pt x="1493" y="2508"/>
                    </a:lnTo>
                    <a:lnTo>
                      <a:pt x="1441" y="2566"/>
                    </a:lnTo>
                    <a:lnTo>
                      <a:pt x="1394" y="2485"/>
                    </a:lnTo>
                    <a:lnTo>
                      <a:pt x="1354" y="2398"/>
                    </a:lnTo>
                    <a:lnTo>
                      <a:pt x="1321" y="2308"/>
                    </a:lnTo>
                    <a:lnTo>
                      <a:pt x="1397" y="2261"/>
                    </a:lnTo>
                    <a:lnTo>
                      <a:pt x="1475" y="2212"/>
                    </a:lnTo>
                    <a:lnTo>
                      <a:pt x="1555" y="2163"/>
                    </a:lnTo>
                    <a:lnTo>
                      <a:pt x="1635" y="2114"/>
                    </a:lnTo>
                    <a:lnTo>
                      <a:pt x="1714" y="2067"/>
                    </a:lnTo>
                    <a:lnTo>
                      <a:pt x="1790" y="2020"/>
                    </a:lnTo>
                    <a:lnTo>
                      <a:pt x="1865" y="1975"/>
                    </a:lnTo>
                    <a:lnTo>
                      <a:pt x="1935" y="1932"/>
                    </a:lnTo>
                    <a:lnTo>
                      <a:pt x="2000" y="1892"/>
                    </a:lnTo>
                    <a:lnTo>
                      <a:pt x="2058" y="1856"/>
                    </a:lnTo>
                    <a:lnTo>
                      <a:pt x="2111" y="1823"/>
                    </a:lnTo>
                    <a:close/>
                    <a:moveTo>
                      <a:pt x="2064" y="1760"/>
                    </a:moveTo>
                    <a:lnTo>
                      <a:pt x="2008" y="1796"/>
                    </a:lnTo>
                    <a:lnTo>
                      <a:pt x="1944" y="1834"/>
                    </a:lnTo>
                    <a:lnTo>
                      <a:pt x="1874" y="1878"/>
                    </a:lnTo>
                    <a:lnTo>
                      <a:pt x="1798" y="1925"/>
                    </a:lnTo>
                    <a:lnTo>
                      <a:pt x="1718" y="1973"/>
                    </a:lnTo>
                    <a:lnTo>
                      <a:pt x="1635" y="2024"/>
                    </a:lnTo>
                    <a:lnTo>
                      <a:pt x="1551" y="2075"/>
                    </a:lnTo>
                    <a:lnTo>
                      <a:pt x="1466" y="2127"/>
                    </a:lnTo>
                    <a:lnTo>
                      <a:pt x="1383" y="2178"/>
                    </a:lnTo>
                    <a:lnTo>
                      <a:pt x="1302" y="2228"/>
                    </a:lnTo>
                    <a:lnTo>
                      <a:pt x="1287" y="2132"/>
                    </a:lnTo>
                    <a:lnTo>
                      <a:pt x="1282" y="2035"/>
                    </a:lnTo>
                    <a:lnTo>
                      <a:pt x="1285" y="1979"/>
                    </a:lnTo>
                    <a:lnTo>
                      <a:pt x="1365" y="1957"/>
                    </a:lnTo>
                    <a:lnTo>
                      <a:pt x="1452" y="1932"/>
                    </a:lnTo>
                    <a:lnTo>
                      <a:pt x="1542" y="1907"/>
                    </a:lnTo>
                    <a:lnTo>
                      <a:pt x="1635" y="1881"/>
                    </a:lnTo>
                    <a:lnTo>
                      <a:pt x="1729" y="1854"/>
                    </a:lnTo>
                    <a:lnTo>
                      <a:pt x="1819" y="1829"/>
                    </a:lnTo>
                    <a:lnTo>
                      <a:pt x="1908" y="1805"/>
                    </a:lnTo>
                    <a:lnTo>
                      <a:pt x="1989" y="1782"/>
                    </a:lnTo>
                    <a:lnTo>
                      <a:pt x="2064" y="1760"/>
                    </a:lnTo>
                    <a:close/>
                    <a:moveTo>
                      <a:pt x="3796" y="1760"/>
                    </a:moveTo>
                    <a:lnTo>
                      <a:pt x="3821" y="1776"/>
                    </a:lnTo>
                    <a:lnTo>
                      <a:pt x="3845" y="1793"/>
                    </a:lnTo>
                    <a:lnTo>
                      <a:pt x="3342" y="2472"/>
                    </a:lnTo>
                    <a:lnTo>
                      <a:pt x="3367" y="2411"/>
                    </a:lnTo>
                    <a:lnTo>
                      <a:pt x="3391" y="2349"/>
                    </a:lnTo>
                    <a:lnTo>
                      <a:pt x="3409" y="2282"/>
                    </a:lnTo>
                    <a:lnTo>
                      <a:pt x="3796" y="1760"/>
                    </a:lnTo>
                    <a:close/>
                    <a:moveTo>
                      <a:pt x="2574" y="1760"/>
                    </a:moveTo>
                    <a:lnTo>
                      <a:pt x="2647" y="1780"/>
                    </a:lnTo>
                    <a:lnTo>
                      <a:pt x="2728" y="1804"/>
                    </a:lnTo>
                    <a:lnTo>
                      <a:pt x="2815" y="1827"/>
                    </a:lnTo>
                    <a:lnTo>
                      <a:pt x="2905" y="1852"/>
                    </a:lnTo>
                    <a:lnTo>
                      <a:pt x="3000" y="1879"/>
                    </a:lnTo>
                    <a:lnTo>
                      <a:pt x="3094" y="1907"/>
                    </a:lnTo>
                    <a:lnTo>
                      <a:pt x="3186" y="1932"/>
                    </a:lnTo>
                    <a:lnTo>
                      <a:pt x="3275" y="1957"/>
                    </a:lnTo>
                    <a:lnTo>
                      <a:pt x="3358" y="1981"/>
                    </a:lnTo>
                    <a:lnTo>
                      <a:pt x="3362" y="2035"/>
                    </a:lnTo>
                    <a:lnTo>
                      <a:pt x="3356" y="2138"/>
                    </a:lnTo>
                    <a:lnTo>
                      <a:pt x="3340" y="2237"/>
                    </a:lnTo>
                    <a:lnTo>
                      <a:pt x="3278" y="2199"/>
                    </a:lnTo>
                    <a:lnTo>
                      <a:pt x="3211" y="2156"/>
                    </a:lnTo>
                    <a:lnTo>
                      <a:pt x="3141" y="2113"/>
                    </a:lnTo>
                    <a:lnTo>
                      <a:pt x="3067" y="2066"/>
                    </a:lnTo>
                    <a:lnTo>
                      <a:pt x="2991" y="2019"/>
                    </a:lnTo>
                    <a:lnTo>
                      <a:pt x="2913" y="1972"/>
                    </a:lnTo>
                    <a:lnTo>
                      <a:pt x="2838" y="1925"/>
                    </a:lnTo>
                    <a:lnTo>
                      <a:pt x="2766" y="1879"/>
                    </a:lnTo>
                    <a:lnTo>
                      <a:pt x="2695" y="1836"/>
                    </a:lnTo>
                    <a:lnTo>
                      <a:pt x="2632" y="1796"/>
                    </a:lnTo>
                    <a:lnTo>
                      <a:pt x="2574" y="1760"/>
                    </a:lnTo>
                    <a:close/>
                    <a:moveTo>
                      <a:pt x="2601" y="1688"/>
                    </a:moveTo>
                    <a:lnTo>
                      <a:pt x="3296" y="1688"/>
                    </a:lnTo>
                    <a:lnTo>
                      <a:pt x="3320" y="1755"/>
                    </a:lnTo>
                    <a:lnTo>
                      <a:pt x="3338" y="1825"/>
                    </a:lnTo>
                    <a:lnTo>
                      <a:pt x="3351" y="1898"/>
                    </a:lnTo>
                    <a:lnTo>
                      <a:pt x="3269" y="1876"/>
                    </a:lnTo>
                    <a:lnTo>
                      <a:pt x="3184" y="1851"/>
                    </a:lnTo>
                    <a:lnTo>
                      <a:pt x="3096" y="1825"/>
                    </a:lnTo>
                    <a:lnTo>
                      <a:pt x="3007" y="1802"/>
                    </a:lnTo>
                    <a:lnTo>
                      <a:pt x="2918" y="1776"/>
                    </a:lnTo>
                    <a:lnTo>
                      <a:pt x="2831" y="1751"/>
                    </a:lnTo>
                    <a:lnTo>
                      <a:pt x="2748" y="1728"/>
                    </a:lnTo>
                    <a:lnTo>
                      <a:pt x="2672" y="1706"/>
                    </a:lnTo>
                    <a:lnTo>
                      <a:pt x="2601" y="1688"/>
                    </a:lnTo>
                    <a:close/>
                    <a:moveTo>
                      <a:pt x="1347" y="1688"/>
                    </a:moveTo>
                    <a:lnTo>
                      <a:pt x="2040" y="1688"/>
                    </a:lnTo>
                    <a:lnTo>
                      <a:pt x="1960" y="1710"/>
                    </a:lnTo>
                    <a:lnTo>
                      <a:pt x="1872" y="1735"/>
                    </a:lnTo>
                    <a:lnTo>
                      <a:pt x="1776" y="1762"/>
                    </a:lnTo>
                    <a:lnTo>
                      <a:pt x="1676" y="1789"/>
                    </a:lnTo>
                    <a:lnTo>
                      <a:pt x="1577" y="1816"/>
                    </a:lnTo>
                    <a:lnTo>
                      <a:pt x="1477" y="1845"/>
                    </a:lnTo>
                    <a:lnTo>
                      <a:pt x="1381" y="1872"/>
                    </a:lnTo>
                    <a:lnTo>
                      <a:pt x="1292" y="1896"/>
                    </a:lnTo>
                    <a:lnTo>
                      <a:pt x="1305" y="1825"/>
                    </a:lnTo>
                    <a:lnTo>
                      <a:pt x="1323" y="1755"/>
                    </a:lnTo>
                    <a:lnTo>
                      <a:pt x="1347" y="1688"/>
                    </a:lnTo>
                    <a:close/>
                    <a:moveTo>
                      <a:pt x="3948" y="1554"/>
                    </a:moveTo>
                    <a:lnTo>
                      <a:pt x="3975" y="1574"/>
                    </a:lnTo>
                    <a:lnTo>
                      <a:pt x="3995" y="1592"/>
                    </a:lnTo>
                    <a:lnTo>
                      <a:pt x="3964" y="1632"/>
                    </a:lnTo>
                    <a:lnTo>
                      <a:pt x="3926" y="1641"/>
                    </a:lnTo>
                    <a:lnTo>
                      <a:pt x="3878" y="1650"/>
                    </a:lnTo>
                    <a:lnTo>
                      <a:pt x="3948" y="1554"/>
                    </a:lnTo>
                    <a:close/>
                    <a:moveTo>
                      <a:pt x="3854" y="1504"/>
                    </a:moveTo>
                    <a:lnTo>
                      <a:pt x="3883" y="1518"/>
                    </a:lnTo>
                    <a:lnTo>
                      <a:pt x="3896" y="1523"/>
                    </a:lnTo>
                    <a:lnTo>
                      <a:pt x="3907" y="1529"/>
                    </a:lnTo>
                    <a:lnTo>
                      <a:pt x="3798" y="1673"/>
                    </a:lnTo>
                    <a:lnTo>
                      <a:pt x="3765" y="1688"/>
                    </a:lnTo>
                    <a:lnTo>
                      <a:pt x="3742" y="1699"/>
                    </a:lnTo>
                    <a:lnTo>
                      <a:pt x="3726" y="1708"/>
                    </a:lnTo>
                    <a:lnTo>
                      <a:pt x="3718" y="1713"/>
                    </a:lnTo>
                    <a:lnTo>
                      <a:pt x="3716" y="1715"/>
                    </a:lnTo>
                    <a:lnTo>
                      <a:pt x="3718" y="1717"/>
                    </a:lnTo>
                    <a:lnTo>
                      <a:pt x="3726" y="1720"/>
                    </a:lnTo>
                    <a:lnTo>
                      <a:pt x="3738" y="1726"/>
                    </a:lnTo>
                    <a:lnTo>
                      <a:pt x="3754" y="1735"/>
                    </a:lnTo>
                    <a:lnTo>
                      <a:pt x="3432" y="2170"/>
                    </a:lnTo>
                    <a:lnTo>
                      <a:pt x="3438" y="2116"/>
                    </a:lnTo>
                    <a:lnTo>
                      <a:pt x="3439" y="2058"/>
                    </a:lnTo>
                    <a:lnTo>
                      <a:pt x="3854" y="1504"/>
                    </a:lnTo>
                    <a:close/>
                    <a:moveTo>
                      <a:pt x="3749" y="1458"/>
                    </a:moveTo>
                    <a:lnTo>
                      <a:pt x="3778" y="1471"/>
                    </a:lnTo>
                    <a:lnTo>
                      <a:pt x="3807" y="1482"/>
                    </a:lnTo>
                    <a:lnTo>
                      <a:pt x="3439" y="1975"/>
                    </a:lnTo>
                    <a:lnTo>
                      <a:pt x="3436" y="1932"/>
                    </a:lnTo>
                    <a:lnTo>
                      <a:pt x="3432" y="1888"/>
                    </a:lnTo>
                    <a:lnTo>
                      <a:pt x="3749" y="1458"/>
                    </a:lnTo>
                    <a:close/>
                    <a:moveTo>
                      <a:pt x="3164" y="1449"/>
                    </a:moveTo>
                    <a:lnTo>
                      <a:pt x="3217" y="1527"/>
                    </a:lnTo>
                    <a:lnTo>
                      <a:pt x="3262" y="1610"/>
                    </a:lnTo>
                    <a:lnTo>
                      <a:pt x="2600" y="1610"/>
                    </a:lnTo>
                    <a:lnTo>
                      <a:pt x="2681" y="1587"/>
                    </a:lnTo>
                    <a:lnTo>
                      <a:pt x="2764" y="1563"/>
                    </a:lnTo>
                    <a:lnTo>
                      <a:pt x="2851" y="1538"/>
                    </a:lnTo>
                    <a:lnTo>
                      <a:pt x="2938" y="1514"/>
                    </a:lnTo>
                    <a:lnTo>
                      <a:pt x="3019" y="1491"/>
                    </a:lnTo>
                    <a:lnTo>
                      <a:pt x="3097" y="1469"/>
                    </a:lnTo>
                    <a:lnTo>
                      <a:pt x="3164" y="1449"/>
                    </a:lnTo>
                    <a:close/>
                    <a:moveTo>
                      <a:pt x="1477" y="1449"/>
                    </a:moveTo>
                    <a:lnTo>
                      <a:pt x="1546" y="1469"/>
                    </a:lnTo>
                    <a:lnTo>
                      <a:pt x="1624" y="1491"/>
                    </a:lnTo>
                    <a:lnTo>
                      <a:pt x="1705" y="1514"/>
                    </a:lnTo>
                    <a:lnTo>
                      <a:pt x="1792" y="1538"/>
                    </a:lnTo>
                    <a:lnTo>
                      <a:pt x="1879" y="1563"/>
                    </a:lnTo>
                    <a:lnTo>
                      <a:pt x="1962" y="1587"/>
                    </a:lnTo>
                    <a:lnTo>
                      <a:pt x="2044" y="1610"/>
                    </a:lnTo>
                    <a:lnTo>
                      <a:pt x="1381" y="1610"/>
                    </a:lnTo>
                    <a:lnTo>
                      <a:pt x="1426" y="1527"/>
                    </a:lnTo>
                    <a:lnTo>
                      <a:pt x="1477" y="1449"/>
                    </a:lnTo>
                    <a:close/>
                    <a:moveTo>
                      <a:pt x="3653" y="1408"/>
                    </a:moveTo>
                    <a:lnTo>
                      <a:pt x="3662" y="1415"/>
                    </a:lnTo>
                    <a:lnTo>
                      <a:pt x="3680" y="1426"/>
                    </a:lnTo>
                    <a:lnTo>
                      <a:pt x="3706" y="1437"/>
                    </a:lnTo>
                    <a:lnTo>
                      <a:pt x="3421" y="1822"/>
                    </a:lnTo>
                    <a:lnTo>
                      <a:pt x="3403" y="1744"/>
                    </a:lnTo>
                    <a:lnTo>
                      <a:pt x="3653" y="1408"/>
                    </a:lnTo>
                    <a:close/>
                    <a:moveTo>
                      <a:pt x="909" y="1279"/>
                    </a:moveTo>
                    <a:lnTo>
                      <a:pt x="934" y="1296"/>
                    </a:lnTo>
                    <a:lnTo>
                      <a:pt x="959" y="1310"/>
                    </a:lnTo>
                    <a:lnTo>
                      <a:pt x="710" y="1648"/>
                    </a:lnTo>
                    <a:lnTo>
                      <a:pt x="684" y="1583"/>
                    </a:lnTo>
                    <a:lnTo>
                      <a:pt x="909" y="1279"/>
                    </a:lnTo>
                    <a:close/>
                    <a:moveTo>
                      <a:pt x="3000" y="1274"/>
                    </a:moveTo>
                    <a:lnTo>
                      <a:pt x="3058" y="1328"/>
                    </a:lnTo>
                    <a:lnTo>
                      <a:pt x="3112" y="1384"/>
                    </a:lnTo>
                    <a:lnTo>
                      <a:pt x="3045" y="1404"/>
                    </a:lnTo>
                    <a:lnTo>
                      <a:pt x="2971" y="1424"/>
                    </a:lnTo>
                    <a:lnTo>
                      <a:pt x="2893" y="1448"/>
                    </a:lnTo>
                    <a:lnTo>
                      <a:pt x="2811" y="1469"/>
                    </a:lnTo>
                    <a:lnTo>
                      <a:pt x="2732" y="1493"/>
                    </a:lnTo>
                    <a:lnTo>
                      <a:pt x="2652" y="1514"/>
                    </a:lnTo>
                    <a:lnTo>
                      <a:pt x="2578" y="1536"/>
                    </a:lnTo>
                    <a:lnTo>
                      <a:pt x="2645" y="1495"/>
                    </a:lnTo>
                    <a:lnTo>
                      <a:pt x="2717" y="1449"/>
                    </a:lnTo>
                    <a:lnTo>
                      <a:pt x="2790" y="1404"/>
                    </a:lnTo>
                    <a:lnTo>
                      <a:pt x="2862" y="1359"/>
                    </a:lnTo>
                    <a:lnTo>
                      <a:pt x="2933" y="1316"/>
                    </a:lnTo>
                    <a:lnTo>
                      <a:pt x="3000" y="1274"/>
                    </a:lnTo>
                    <a:close/>
                    <a:moveTo>
                      <a:pt x="1644" y="1274"/>
                    </a:moveTo>
                    <a:lnTo>
                      <a:pt x="1711" y="1316"/>
                    </a:lnTo>
                    <a:lnTo>
                      <a:pt x="1781" y="1359"/>
                    </a:lnTo>
                    <a:lnTo>
                      <a:pt x="1854" y="1404"/>
                    </a:lnTo>
                    <a:lnTo>
                      <a:pt x="1926" y="1449"/>
                    </a:lnTo>
                    <a:lnTo>
                      <a:pt x="1998" y="1495"/>
                    </a:lnTo>
                    <a:lnTo>
                      <a:pt x="2065" y="1536"/>
                    </a:lnTo>
                    <a:lnTo>
                      <a:pt x="1991" y="1514"/>
                    </a:lnTo>
                    <a:lnTo>
                      <a:pt x="1912" y="1493"/>
                    </a:lnTo>
                    <a:lnTo>
                      <a:pt x="1832" y="1469"/>
                    </a:lnTo>
                    <a:lnTo>
                      <a:pt x="1750" y="1448"/>
                    </a:lnTo>
                    <a:lnTo>
                      <a:pt x="1673" y="1424"/>
                    </a:lnTo>
                    <a:lnTo>
                      <a:pt x="1598" y="1404"/>
                    </a:lnTo>
                    <a:lnTo>
                      <a:pt x="1531" y="1384"/>
                    </a:lnTo>
                    <a:lnTo>
                      <a:pt x="1586" y="1328"/>
                    </a:lnTo>
                    <a:lnTo>
                      <a:pt x="1644" y="1274"/>
                    </a:lnTo>
                    <a:close/>
                    <a:moveTo>
                      <a:pt x="838" y="1193"/>
                    </a:moveTo>
                    <a:lnTo>
                      <a:pt x="853" y="1222"/>
                    </a:lnTo>
                    <a:lnTo>
                      <a:pt x="872" y="1247"/>
                    </a:lnTo>
                    <a:lnTo>
                      <a:pt x="664" y="1529"/>
                    </a:lnTo>
                    <a:lnTo>
                      <a:pt x="652" y="1495"/>
                    </a:lnTo>
                    <a:lnTo>
                      <a:pt x="641" y="1458"/>
                    </a:lnTo>
                    <a:lnTo>
                      <a:pt x="838" y="1193"/>
                    </a:lnTo>
                    <a:close/>
                    <a:moveTo>
                      <a:pt x="2819" y="1153"/>
                    </a:moveTo>
                    <a:lnTo>
                      <a:pt x="2876" y="1187"/>
                    </a:lnTo>
                    <a:lnTo>
                      <a:pt x="2933" y="1223"/>
                    </a:lnTo>
                    <a:lnTo>
                      <a:pt x="2855" y="1272"/>
                    </a:lnTo>
                    <a:lnTo>
                      <a:pt x="2775" y="1323"/>
                    </a:lnTo>
                    <a:lnTo>
                      <a:pt x="2692" y="1373"/>
                    </a:lnTo>
                    <a:lnTo>
                      <a:pt x="2610" y="1424"/>
                    </a:lnTo>
                    <a:lnTo>
                      <a:pt x="2534" y="1471"/>
                    </a:lnTo>
                    <a:lnTo>
                      <a:pt x="2589" y="1411"/>
                    </a:lnTo>
                    <a:lnTo>
                      <a:pt x="2647" y="1346"/>
                    </a:lnTo>
                    <a:lnTo>
                      <a:pt x="2705" y="1281"/>
                    </a:lnTo>
                    <a:lnTo>
                      <a:pt x="2762" y="1216"/>
                    </a:lnTo>
                    <a:lnTo>
                      <a:pt x="2819" y="1153"/>
                    </a:lnTo>
                    <a:close/>
                    <a:moveTo>
                      <a:pt x="1825" y="1153"/>
                    </a:moveTo>
                    <a:lnTo>
                      <a:pt x="1881" y="1216"/>
                    </a:lnTo>
                    <a:lnTo>
                      <a:pt x="1939" y="1281"/>
                    </a:lnTo>
                    <a:lnTo>
                      <a:pt x="1997" y="1346"/>
                    </a:lnTo>
                    <a:lnTo>
                      <a:pt x="2055" y="1411"/>
                    </a:lnTo>
                    <a:lnTo>
                      <a:pt x="2109" y="1471"/>
                    </a:lnTo>
                    <a:lnTo>
                      <a:pt x="2033" y="1424"/>
                    </a:lnTo>
                    <a:lnTo>
                      <a:pt x="1951" y="1373"/>
                    </a:lnTo>
                    <a:lnTo>
                      <a:pt x="1868" y="1323"/>
                    </a:lnTo>
                    <a:lnTo>
                      <a:pt x="1788" y="1272"/>
                    </a:lnTo>
                    <a:lnTo>
                      <a:pt x="1711" y="1223"/>
                    </a:lnTo>
                    <a:lnTo>
                      <a:pt x="1767" y="1187"/>
                    </a:lnTo>
                    <a:lnTo>
                      <a:pt x="1825" y="1153"/>
                    </a:lnTo>
                    <a:close/>
                    <a:moveTo>
                      <a:pt x="4524" y="1144"/>
                    </a:moveTo>
                    <a:lnTo>
                      <a:pt x="4533" y="1149"/>
                    </a:lnTo>
                    <a:lnTo>
                      <a:pt x="4538" y="1153"/>
                    </a:lnTo>
                    <a:lnTo>
                      <a:pt x="4542" y="1157"/>
                    </a:lnTo>
                    <a:lnTo>
                      <a:pt x="4546" y="1158"/>
                    </a:lnTo>
                    <a:lnTo>
                      <a:pt x="4546" y="1160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2" y="1162"/>
                    </a:lnTo>
                    <a:lnTo>
                      <a:pt x="4529" y="1162"/>
                    </a:lnTo>
                    <a:lnTo>
                      <a:pt x="4511" y="1164"/>
                    </a:lnTo>
                    <a:lnTo>
                      <a:pt x="4524" y="1144"/>
                    </a:lnTo>
                    <a:close/>
                    <a:moveTo>
                      <a:pt x="4426" y="1097"/>
                    </a:moveTo>
                    <a:lnTo>
                      <a:pt x="4432" y="1101"/>
                    </a:lnTo>
                    <a:lnTo>
                      <a:pt x="4439" y="1104"/>
                    </a:lnTo>
                    <a:lnTo>
                      <a:pt x="4446" y="1108"/>
                    </a:lnTo>
                    <a:lnTo>
                      <a:pt x="4464" y="1115"/>
                    </a:lnTo>
                    <a:lnTo>
                      <a:pt x="4480" y="1120"/>
                    </a:lnTo>
                    <a:lnTo>
                      <a:pt x="4448" y="1164"/>
                    </a:lnTo>
                    <a:lnTo>
                      <a:pt x="4412" y="1166"/>
                    </a:lnTo>
                    <a:lnTo>
                      <a:pt x="4372" y="1166"/>
                    </a:lnTo>
                    <a:lnTo>
                      <a:pt x="4426" y="1097"/>
                    </a:lnTo>
                    <a:close/>
                    <a:moveTo>
                      <a:pt x="2636" y="1079"/>
                    </a:moveTo>
                    <a:lnTo>
                      <a:pt x="2690" y="1097"/>
                    </a:lnTo>
                    <a:lnTo>
                      <a:pt x="2744" y="1119"/>
                    </a:lnTo>
                    <a:lnTo>
                      <a:pt x="2677" y="1194"/>
                    </a:lnTo>
                    <a:lnTo>
                      <a:pt x="2607" y="1272"/>
                    </a:lnTo>
                    <a:lnTo>
                      <a:pt x="2538" y="1348"/>
                    </a:lnTo>
                    <a:lnTo>
                      <a:pt x="2475" y="1420"/>
                    </a:lnTo>
                    <a:lnTo>
                      <a:pt x="2513" y="1339"/>
                    </a:lnTo>
                    <a:lnTo>
                      <a:pt x="2552" y="1252"/>
                    </a:lnTo>
                    <a:lnTo>
                      <a:pt x="2594" y="1166"/>
                    </a:lnTo>
                    <a:lnTo>
                      <a:pt x="2636" y="1079"/>
                    </a:lnTo>
                    <a:close/>
                    <a:moveTo>
                      <a:pt x="2008" y="1079"/>
                    </a:moveTo>
                    <a:lnTo>
                      <a:pt x="2049" y="1166"/>
                    </a:lnTo>
                    <a:lnTo>
                      <a:pt x="2091" y="1252"/>
                    </a:lnTo>
                    <a:lnTo>
                      <a:pt x="2131" y="1339"/>
                    </a:lnTo>
                    <a:lnTo>
                      <a:pt x="2170" y="1420"/>
                    </a:lnTo>
                    <a:lnTo>
                      <a:pt x="2105" y="1348"/>
                    </a:lnTo>
                    <a:lnTo>
                      <a:pt x="2036" y="1272"/>
                    </a:lnTo>
                    <a:lnTo>
                      <a:pt x="1966" y="1194"/>
                    </a:lnTo>
                    <a:lnTo>
                      <a:pt x="1899" y="1119"/>
                    </a:lnTo>
                    <a:lnTo>
                      <a:pt x="1953" y="1097"/>
                    </a:lnTo>
                    <a:lnTo>
                      <a:pt x="2008" y="1079"/>
                    </a:lnTo>
                    <a:close/>
                    <a:moveTo>
                      <a:pt x="800" y="1063"/>
                    </a:moveTo>
                    <a:lnTo>
                      <a:pt x="805" y="1082"/>
                    </a:lnTo>
                    <a:lnTo>
                      <a:pt x="813" y="1106"/>
                    </a:lnTo>
                    <a:lnTo>
                      <a:pt x="820" y="1135"/>
                    </a:lnTo>
                    <a:lnTo>
                      <a:pt x="626" y="1395"/>
                    </a:lnTo>
                    <a:lnTo>
                      <a:pt x="624" y="1345"/>
                    </a:lnTo>
                    <a:lnTo>
                      <a:pt x="626" y="1296"/>
                    </a:lnTo>
                    <a:lnTo>
                      <a:pt x="800" y="1063"/>
                    </a:lnTo>
                    <a:close/>
                    <a:moveTo>
                      <a:pt x="4321" y="1055"/>
                    </a:moveTo>
                    <a:lnTo>
                      <a:pt x="4348" y="1066"/>
                    </a:lnTo>
                    <a:lnTo>
                      <a:pt x="4377" y="1079"/>
                    </a:lnTo>
                    <a:lnTo>
                      <a:pt x="4310" y="1166"/>
                    </a:lnTo>
                    <a:lnTo>
                      <a:pt x="4272" y="1167"/>
                    </a:lnTo>
                    <a:lnTo>
                      <a:pt x="4236" y="1167"/>
                    </a:lnTo>
                    <a:lnTo>
                      <a:pt x="4321" y="1055"/>
                    </a:lnTo>
                    <a:close/>
                    <a:moveTo>
                      <a:pt x="2453" y="1041"/>
                    </a:moveTo>
                    <a:lnTo>
                      <a:pt x="2558" y="1059"/>
                    </a:lnTo>
                    <a:lnTo>
                      <a:pt x="2518" y="1142"/>
                    </a:lnTo>
                    <a:lnTo>
                      <a:pt x="2478" y="1227"/>
                    </a:lnTo>
                    <a:lnTo>
                      <a:pt x="2438" y="1310"/>
                    </a:lnTo>
                    <a:lnTo>
                      <a:pt x="2400" y="1388"/>
                    </a:lnTo>
                    <a:lnTo>
                      <a:pt x="2413" y="1305"/>
                    </a:lnTo>
                    <a:lnTo>
                      <a:pt x="2426" y="1218"/>
                    </a:lnTo>
                    <a:lnTo>
                      <a:pt x="2440" y="1129"/>
                    </a:lnTo>
                    <a:lnTo>
                      <a:pt x="2453" y="1041"/>
                    </a:lnTo>
                    <a:close/>
                    <a:moveTo>
                      <a:pt x="2190" y="1041"/>
                    </a:moveTo>
                    <a:lnTo>
                      <a:pt x="2203" y="1129"/>
                    </a:lnTo>
                    <a:lnTo>
                      <a:pt x="2218" y="1218"/>
                    </a:lnTo>
                    <a:lnTo>
                      <a:pt x="2230" y="1305"/>
                    </a:lnTo>
                    <a:lnTo>
                      <a:pt x="2243" y="1388"/>
                    </a:lnTo>
                    <a:lnTo>
                      <a:pt x="2205" y="1310"/>
                    </a:lnTo>
                    <a:lnTo>
                      <a:pt x="2165" y="1227"/>
                    </a:lnTo>
                    <a:lnTo>
                      <a:pt x="2125" y="1142"/>
                    </a:lnTo>
                    <a:lnTo>
                      <a:pt x="2085" y="1059"/>
                    </a:lnTo>
                    <a:lnTo>
                      <a:pt x="2138" y="1048"/>
                    </a:lnTo>
                    <a:lnTo>
                      <a:pt x="2190" y="1041"/>
                    </a:lnTo>
                    <a:close/>
                    <a:moveTo>
                      <a:pt x="2323" y="1032"/>
                    </a:moveTo>
                    <a:lnTo>
                      <a:pt x="2373" y="1034"/>
                    </a:lnTo>
                    <a:lnTo>
                      <a:pt x="2361" y="1122"/>
                    </a:lnTo>
                    <a:lnTo>
                      <a:pt x="2346" y="1209"/>
                    </a:lnTo>
                    <a:lnTo>
                      <a:pt x="2333" y="1296"/>
                    </a:lnTo>
                    <a:lnTo>
                      <a:pt x="2323" y="1377"/>
                    </a:lnTo>
                    <a:lnTo>
                      <a:pt x="2310" y="1296"/>
                    </a:lnTo>
                    <a:lnTo>
                      <a:pt x="2297" y="1209"/>
                    </a:lnTo>
                    <a:lnTo>
                      <a:pt x="2283" y="1122"/>
                    </a:lnTo>
                    <a:lnTo>
                      <a:pt x="2270" y="1034"/>
                    </a:lnTo>
                    <a:lnTo>
                      <a:pt x="2323" y="1032"/>
                    </a:lnTo>
                    <a:close/>
                    <a:moveTo>
                      <a:pt x="4207" y="1026"/>
                    </a:moveTo>
                    <a:lnTo>
                      <a:pt x="4238" y="1032"/>
                    </a:lnTo>
                    <a:lnTo>
                      <a:pt x="4269" y="1039"/>
                    </a:lnTo>
                    <a:lnTo>
                      <a:pt x="4171" y="1175"/>
                    </a:lnTo>
                    <a:lnTo>
                      <a:pt x="4138" y="1184"/>
                    </a:lnTo>
                    <a:lnTo>
                      <a:pt x="4111" y="1196"/>
                    </a:lnTo>
                    <a:lnTo>
                      <a:pt x="4089" y="1213"/>
                    </a:lnTo>
                    <a:lnTo>
                      <a:pt x="4069" y="1234"/>
                    </a:lnTo>
                    <a:lnTo>
                      <a:pt x="4055" y="1258"/>
                    </a:lnTo>
                    <a:lnTo>
                      <a:pt x="4042" y="1283"/>
                    </a:lnTo>
                    <a:lnTo>
                      <a:pt x="4026" y="1314"/>
                    </a:lnTo>
                    <a:lnTo>
                      <a:pt x="4004" y="1337"/>
                    </a:lnTo>
                    <a:lnTo>
                      <a:pt x="3981" y="1354"/>
                    </a:lnTo>
                    <a:lnTo>
                      <a:pt x="3952" y="1366"/>
                    </a:lnTo>
                    <a:lnTo>
                      <a:pt x="4207" y="1026"/>
                    </a:lnTo>
                    <a:close/>
                    <a:moveTo>
                      <a:pt x="4147" y="1023"/>
                    </a:moveTo>
                    <a:lnTo>
                      <a:pt x="3878" y="1384"/>
                    </a:lnTo>
                    <a:lnTo>
                      <a:pt x="3856" y="1388"/>
                    </a:lnTo>
                    <a:lnTo>
                      <a:pt x="3829" y="1390"/>
                    </a:lnTo>
                    <a:lnTo>
                      <a:pt x="3800" y="1391"/>
                    </a:lnTo>
                    <a:lnTo>
                      <a:pt x="4069" y="1030"/>
                    </a:lnTo>
                    <a:lnTo>
                      <a:pt x="4095" y="1028"/>
                    </a:lnTo>
                    <a:lnTo>
                      <a:pt x="4120" y="1025"/>
                    </a:lnTo>
                    <a:lnTo>
                      <a:pt x="4129" y="1023"/>
                    </a:lnTo>
                    <a:lnTo>
                      <a:pt x="4138" y="1023"/>
                    </a:lnTo>
                    <a:lnTo>
                      <a:pt x="4147" y="1023"/>
                    </a:lnTo>
                    <a:close/>
                    <a:moveTo>
                      <a:pt x="3939" y="1023"/>
                    </a:moveTo>
                    <a:lnTo>
                      <a:pt x="3974" y="1026"/>
                    </a:lnTo>
                    <a:lnTo>
                      <a:pt x="4008" y="1030"/>
                    </a:lnTo>
                    <a:lnTo>
                      <a:pt x="3738" y="1391"/>
                    </a:lnTo>
                    <a:lnTo>
                      <a:pt x="3698" y="1391"/>
                    </a:lnTo>
                    <a:lnTo>
                      <a:pt x="3666" y="1391"/>
                    </a:lnTo>
                    <a:lnTo>
                      <a:pt x="3939" y="1023"/>
                    </a:lnTo>
                    <a:close/>
                    <a:moveTo>
                      <a:pt x="3812" y="1012"/>
                    </a:moveTo>
                    <a:lnTo>
                      <a:pt x="3849" y="1014"/>
                    </a:lnTo>
                    <a:lnTo>
                      <a:pt x="3879" y="1017"/>
                    </a:lnTo>
                    <a:lnTo>
                      <a:pt x="3385" y="1686"/>
                    </a:lnTo>
                    <a:lnTo>
                      <a:pt x="3373" y="1652"/>
                    </a:lnTo>
                    <a:lnTo>
                      <a:pt x="3360" y="1619"/>
                    </a:lnTo>
                    <a:lnTo>
                      <a:pt x="3812" y="1012"/>
                    </a:lnTo>
                    <a:close/>
                    <a:moveTo>
                      <a:pt x="3684" y="1001"/>
                    </a:moveTo>
                    <a:lnTo>
                      <a:pt x="3704" y="1003"/>
                    </a:lnTo>
                    <a:lnTo>
                      <a:pt x="3726" y="1007"/>
                    </a:lnTo>
                    <a:lnTo>
                      <a:pt x="3754" y="1007"/>
                    </a:lnTo>
                    <a:lnTo>
                      <a:pt x="3336" y="1569"/>
                    </a:lnTo>
                    <a:lnTo>
                      <a:pt x="3322" y="1540"/>
                    </a:lnTo>
                    <a:lnTo>
                      <a:pt x="3307" y="1511"/>
                    </a:lnTo>
                    <a:lnTo>
                      <a:pt x="3684" y="1001"/>
                    </a:lnTo>
                    <a:close/>
                    <a:moveTo>
                      <a:pt x="3555" y="992"/>
                    </a:moveTo>
                    <a:lnTo>
                      <a:pt x="3624" y="998"/>
                    </a:lnTo>
                    <a:lnTo>
                      <a:pt x="3280" y="1464"/>
                    </a:lnTo>
                    <a:lnTo>
                      <a:pt x="3244" y="1410"/>
                    </a:lnTo>
                    <a:lnTo>
                      <a:pt x="3555" y="992"/>
                    </a:lnTo>
                    <a:close/>
                    <a:moveTo>
                      <a:pt x="1401" y="981"/>
                    </a:moveTo>
                    <a:lnTo>
                      <a:pt x="1407" y="1026"/>
                    </a:lnTo>
                    <a:lnTo>
                      <a:pt x="1412" y="1066"/>
                    </a:lnTo>
                    <a:lnTo>
                      <a:pt x="820" y="1863"/>
                    </a:lnTo>
                    <a:lnTo>
                      <a:pt x="805" y="1836"/>
                    </a:lnTo>
                    <a:lnTo>
                      <a:pt x="789" y="1807"/>
                    </a:lnTo>
                    <a:lnTo>
                      <a:pt x="1401" y="981"/>
                    </a:lnTo>
                    <a:close/>
                    <a:moveTo>
                      <a:pt x="3429" y="981"/>
                    </a:moveTo>
                    <a:lnTo>
                      <a:pt x="3459" y="983"/>
                    </a:lnTo>
                    <a:lnTo>
                      <a:pt x="3496" y="988"/>
                    </a:lnTo>
                    <a:lnTo>
                      <a:pt x="3213" y="1370"/>
                    </a:lnTo>
                    <a:lnTo>
                      <a:pt x="3175" y="1323"/>
                    </a:lnTo>
                    <a:lnTo>
                      <a:pt x="3429" y="981"/>
                    </a:lnTo>
                    <a:close/>
                    <a:moveTo>
                      <a:pt x="816" y="894"/>
                    </a:moveTo>
                    <a:lnTo>
                      <a:pt x="815" y="894"/>
                    </a:lnTo>
                    <a:lnTo>
                      <a:pt x="815" y="896"/>
                    </a:lnTo>
                    <a:lnTo>
                      <a:pt x="813" y="900"/>
                    </a:lnTo>
                    <a:lnTo>
                      <a:pt x="811" y="909"/>
                    </a:lnTo>
                    <a:lnTo>
                      <a:pt x="805" y="923"/>
                    </a:lnTo>
                    <a:lnTo>
                      <a:pt x="796" y="952"/>
                    </a:lnTo>
                    <a:lnTo>
                      <a:pt x="791" y="974"/>
                    </a:lnTo>
                    <a:lnTo>
                      <a:pt x="789" y="994"/>
                    </a:lnTo>
                    <a:lnTo>
                      <a:pt x="646" y="1184"/>
                    </a:lnTo>
                    <a:lnTo>
                      <a:pt x="664" y="1135"/>
                    </a:lnTo>
                    <a:lnTo>
                      <a:pt x="684" y="1090"/>
                    </a:lnTo>
                    <a:lnTo>
                      <a:pt x="708" y="1046"/>
                    </a:lnTo>
                    <a:lnTo>
                      <a:pt x="729" y="1008"/>
                    </a:lnTo>
                    <a:lnTo>
                      <a:pt x="751" y="976"/>
                    </a:lnTo>
                    <a:lnTo>
                      <a:pt x="771" y="947"/>
                    </a:lnTo>
                    <a:lnTo>
                      <a:pt x="789" y="925"/>
                    </a:lnTo>
                    <a:lnTo>
                      <a:pt x="804" y="907"/>
                    </a:lnTo>
                    <a:lnTo>
                      <a:pt x="813" y="898"/>
                    </a:lnTo>
                    <a:lnTo>
                      <a:pt x="816" y="894"/>
                    </a:lnTo>
                    <a:close/>
                    <a:moveTo>
                      <a:pt x="3523" y="853"/>
                    </a:moveTo>
                    <a:lnTo>
                      <a:pt x="3548" y="858"/>
                    </a:lnTo>
                    <a:lnTo>
                      <a:pt x="3568" y="862"/>
                    </a:lnTo>
                    <a:lnTo>
                      <a:pt x="3586" y="867"/>
                    </a:lnTo>
                    <a:lnTo>
                      <a:pt x="3593" y="869"/>
                    </a:lnTo>
                    <a:lnTo>
                      <a:pt x="3601" y="871"/>
                    </a:lnTo>
                    <a:lnTo>
                      <a:pt x="3606" y="871"/>
                    </a:lnTo>
                    <a:lnTo>
                      <a:pt x="3610" y="873"/>
                    </a:lnTo>
                    <a:lnTo>
                      <a:pt x="3610" y="873"/>
                    </a:lnTo>
                    <a:lnTo>
                      <a:pt x="3606" y="873"/>
                    </a:lnTo>
                    <a:lnTo>
                      <a:pt x="3597" y="873"/>
                    </a:lnTo>
                    <a:lnTo>
                      <a:pt x="3579" y="876"/>
                    </a:lnTo>
                    <a:lnTo>
                      <a:pt x="3557" y="880"/>
                    </a:lnTo>
                    <a:lnTo>
                      <a:pt x="3528" y="885"/>
                    </a:lnTo>
                    <a:lnTo>
                      <a:pt x="3496" y="894"/>
                    </a:lnTo>
                    <a:lnTo>
                      <a:pt x="3523" y="853"/>
                    </a:lnTo>
                    <a:close/>
                    <a:moveTo>
                      <a:pt x="3400" y="840"/>
                    </a:moveTo>
                    <a:lnTo>
                      <a:pt x="3418" y="842"/>
                    </a:lnTo>
                    <a:lnTo>
                      <a:pt x="3436" y="844"/>
                    </a:lnTo>
                    <a:lnTo>
                      <a:pt x="3452" y="844"/>
                    </a:lnTo>
                    <a:lnTo>
                      <a:pt x="3468" y="846"/>
                    </a:lnTo>
                    <a:lnTo>
                      <a:pt x="3414" y="920"/>
                    </a:lnTo>
                    <a:lnTo>
                      <a:pt x="3391" y="931"/>
                    </a:lnTo>
                    <a:lnTo>
                      <a:pt x="3376" y="941"/>
                    </a:lnTo>
                    <a:lnTo>
                      <a:pt x="3369" y="951"/>
                    </a:lnTo>
                    <a:lnTo>
                      <a:pt x="3369" y="960"/>
                    </a:lnTo>
                    <a:lnTo>
                      <a:pt x="3371" y="965"/>
                    </a:lnTo>
                    <a:lnTo>
                      <a:pt x="3374" y="970"/>
                    </a:lnTo>
                    <a:lnTo>
                      <a:pt x="3143" y="1283"/>
                    </a:lnTo>
                    <a:lnTo>
                      <a:pt x="3121" y="1263"/>
                    </a:lnTo>
                    <a:lnTo>
                      <a:pt x="3099" y="1241"/>
                    </a:lnTo>
                    <a:lnTo>
                      <a:pt x="3400" y="840"/>
                    </a:lnTo>
                    <a:close/>
                    <a:moveTo>
                      <a:pt x="3302" y="829"/>
                    </a:moveTo>
                    <a:lnTo>
                      <a:pt x="3340" y="833"/>
                    </a:lnTo>
                    <a:lnTo>
                      <a:pt x="3063" y="1209"/>
                    </a:lnTo>
                    <a:lnTo>
                      <a:pt x="3039" y="1189"/>
                    </a:lnTo>
                    <a:lnTo>
                      <a:pt x="3018" y="1171"/>
                    </a:lnTo>
                    <a:lnTo>
                      <a:pt x="3269" y="829"/>
                    </a:lnTo>
                    <a:lnTo>
                      <a:pt x="3302" y="829"/>
                    </a:lnTo>
                    <a:close/>
                    <a:moveTo>
                      <a:pt x="1410" y="788"/>
                    </a:moveTo>
                    <a:lnTo>
                      <a:pt x="1403" y="824"/>
                    </a:lnTo>
                    <a:lnTo>
                      <a:pt x="1399" y="862"/>
                    </a:lnTo>
                    <a:lnTo>
                      <a:pt x="1397" y="902"/>
                    </a:lnTo>
                    <a:lnTo>
                      <a:pt x="764" y="1758"/>
                    </a:lnTo>
                    <a:lnTo>
                      <a:pt x="748" y="1729"/>
                    </a:lnTo>
                    <a:lnTo>
                      <a:pt x="733" y="1701"/>
                    </a:lnTo>
                    <a:lnTo>
                      <a:pt x="1006" y="1332"/>
                    </a:lnTo>
                    <a:lnTo>
                      <a:pt x="1028" y="1339"/>
                    </a:lnTo>
                    <a:lnTo>
                      <a:pt x="1044" y="1345"/>
                    </a:lnTo>
                    <a:lnTo>
                      <a:pt x="1055" y="1348"/>
                    </a:lnTo>
                    <a:lnTo>
                      <a:pt x="1059" y="1350"/>
                    </a:lnTo>
                    <a:lnTo>
                      <a:pt x="1059" y="1348"/>
                    </a:lnTo>
                    <a:lnTo>
                      <a:pt x="1059" y="1346"/>
                    </a:lnTo>
                    <a:lnTo>
                      <a:pt x="1057" y="1341"/>
                    </a:lnTo>
                    <a:lnTo>
                      <a:pt x="1055" y="1332"/>
                    </a:lnTo>
                    <a:lnTo>
                      <a:pt x="1054" y="1314"/>
                    </a:lnTo>
                    <a:lnTo>
                      <a:pt x="1052" y="1294"/>
                    </a:lnTo>
                    <a:lnTo>
                      <a:pt x="1050" y="1272"/>
                    </a:lnTo>
                    <a:lnTo>
                      <a:pt x="1410" y="788"/>
                    </a:lnTo>
                    <a:close/>
                    <a:moveTo>
                      <a:pt x="1410" y="786"/>
                    </a:moveTo>
                    <a:lnTo>
                      <a:pt x="1410" y="788"/>
                    </a:lnTo>
                    <a:lnTo>
                      <a:pt x="1410" y="786"/>
                    </a:lnTo>
                    <a:lnTo>
                      <a:pt x="1410" y="786"/>
                    </a:lnTo>
                    <a:close/>
                    <a:moveTo>
                      <a:pt x="1412" y="784"/>
                    </a:moveTo>
                    <a:lnTo>
                      <a:pt x="1412" y="786"/>
                    </a:lnTo>
                    <a:lnTo>
                      <a:pt x="1412" y="786"/>
                    </a:lnTo>
                    <a:lnTo>
                      <a:pt x="1410" y="786"/>
                    </a:lnTo>
                    <a:lnTo>
                      <a:pt x="1412" y="784"/>
                    </a:lnTo>
                    <a:close/>
                    <a:moveTo>
                      <a:pt x="2701" y="685"/>
                    </a:moveTo>
                    <a:lnTo>
                      <a:pt x="2710" y="707"/>
                    </a:lnTo>
                    <a:lnTo>
                      <a:pt x="2721" y="723"/>
                    </a:lnTo>
                    <a:lnTo>
                      <a:pt x="2728" y="732"/>
                    </a:lnTo>
                    <a:lnTo>
                      <a:pt x="2732" y="735"/>
                    </a:lnTo>
                    <a:lnTo>
                      <a:pt x="2741" y="719"/>
                    </a:lnTo>
                    <a:lnTo>
                      <a:pt x="2755" y="703"/>
                    </a:lnTo>
                    <a:lnTo>
                      <a:pt x="2771" y="687"/>
                    </a:lnTo>
                    <a:lnTo>
                      <a:pt x="2571" y="960"/>
                    </a:lnTo>
                    <a:lnTo>
                      <a:pt x="2540" y="951"/>
                    </a:lnTo>
                    <a:lnTo>
                      <a:pt x="2509" y="945"/>
                    </a:lnTo>
                    <a:lnTo>
                      <a:pt x="2701" y="685"/>
                    </a:lnTo>
                    <a:close/>
                    <a:moveTo>
                      <a:pt x="2076" y="616"/>
                    </a:moveTo>
                    <a:lnTo>
                      <a:pt x="2093" y="649"/>
                    </a:lnTo>
                    <a:lnTo>
                      <a:pt x="2109" y="672"/>
                    </a:lnTo>
                    <a:lnTo>
                      <a:pt x="1855" y="1016"/>
                    </a:lnTo>
                    <a:lnTo>
                      <a:pt x="1798" y="1041"/>
                    </a:lnTo>
                    <a:lnTo>
                      <a:pt x="1741" y="1068"/>
                    </a:lnTo>
                    <a:lnTo>
                      <a:pt x="2076" y="616"/>
                    </a:lnTo>
                    <a:close/>
                    <a:moveTo>
                      <a:pt x="1401" y="613"/>
                    </a:moveTo>
                    <a:lnTo>
                      <a:pt x="1412" y="654"/>
                    </a:lnTo>
                    <a:lnTo>
                      <a:pt x="1419" y="694"/>
                    </a:lnTo>
                    <a:lnTo>
                      <a:pt x="1057" y="1176"/>
                    </a:lnTo>
                    <a:lnTo>
                      <a:pt x="1068" y="1115"/>
                    </a:lnTo>
                    <a:lnTo>
                      <a:pt x="1081" y="1046"/>
                    </a:lnTo>
                    <a:lnTo>
                      <a:pt x="1401" y="613"/>
                    </a:lnTo>
                    <a:close/>
                    <a:moveTo>
                      <a:pt x="2985" y="584"/>
                    </a:moveTo>
                    <a:lnTo>
                      <a:pt x="2683" y="990"/>
                    </a:lnTo>
                    <a:lnTo>
                      <a:pt x="2654" y="981"/>
                    </a:lnTo>
                    <a:lnTo>
                      <a:pt x="2625" y="972"/>
                    </a:lnTo>
                    <a:lnTo>
                      <a:pt x="2884" y="623"/>
                    </a:lnTo>
                    <a:lnTo>
                      <a:pt x="2934" y="600"/>
                    </a:lnTo>
                    <a:lnTo>
                      <a:pt x="2985" y="584"/>
                    </a:lnTo>
                    <a:close/>
                    <a:moveTo>
                      <a:pt x="3148" y="546"/>
                    </a:moveTo>
                    <a:lnTo>
                      <a:pt x="2790" y="1034"/>
                    </a:lnTo>
                    <a:lnTo>
                      <a:pt x="2761" y="1019"/>
                    </a:lnTo>
                    <a:lnTo>
                      <a:pt x="2732" y="1008"/>
                    </a:lnTo>
                    <a:lnTo>
                      <a:pt x="3063" y="562"/>
                    </a:lnTo>
                    <a:lnTo>
                      <a:pt x="3105" y="555"/>
                    </a:lnTo>
                    <a:lnTo>
                      <a:pt x="3148" y="546"/>
                    </a:lnTo>
                    <a:close/>
                    <a:moveTo>
                      <a:pt x="3302" y="520"/>
                    </a:moveTo>
                    <a:lnTo>
                      <a:pt x="2886" y="1082"/>
                    </a:lnTo>
                    <a:lnTo>
                      <a:pt x="2860" y="1068"/>
                    </a:lnTo>
                    <a:lnTo>
                      <a:pt x="2833" y="1055"/>
                    </a:lnTo>
                    <a:lnTo>
                      <a:pt x="3219" y="535"/>
                    </a:lnTo>
                    <a:lnTo>
                      <a:pt x="3260" y="528"/>
                    </a:lnTo>
                    <a:lnTo>
                      <a:pt x="3302" y="520"/>
                    </a:lnTo>
                    <a:close/>
                    <a:moveTo>
                      <a:pt x="1352" y="499"/>
                    </a:moveTo>
                    <a:lnTo>
                      <a:pt x="1370" y="528"/>
                    </a:lnTo>
                    <a:lnTo>
                      <a:pt x="1383" y="557"/>
                    </a:lnTo>
                    <a:lnTo>
                      <a:pt x="1111" y="923"/>
                    </a:lnTo>
                    <a:lnTo>
                      <a:pt x="1135" y="838"/>
                    </a:lnTo>
                    <a:lnTo>
                      <a:pt x="1158" y="761"/>
                    </a:lnTo>
                    <a:lnTo>
                      <a:pt x="1352" y="499"/>
                    </a:lnTo>
                    <a:close/>
                    <a:moveTo>
                      <a:pt x="2388" y="475"/>
                    </a:moveTo>
                    <a:lnTo>
                      <a:pt x="2033" y="960"/>
                    </a:lnTo>
                    <a:lnTo>
                      <a:pt x="1986" y="970"/>
                    </a:lnTo>
                    <a:lnTo>
                      <a:pt x="1939" y="985"/>
                    </a:lnTo>
                    <a:lnTo>
                      <a:pt x="2268" y="540"/>
                    </a:lnTo>
                    <a:lnTo>
                      <a:pt x="2306" y="517"/>
                    </a:lnTo>
                    <a:lnTo>
                      <a:pt x="2351" y="493"/>
                    </a:lnTo>
                    <a:lnTo>
                      <a:pt x="2371" y="484"/>
                    </a:lnTo>
                    <a:lnTo>
                      <a:pt x="2388" y="475"/>
                    </a:lnTo>
                    <a:close/>
                    <a:moveTo>
                      <a:pt x="2565" y="421"/>
                    </a:moveTo>
                    <a:lnTo>
                      <a:pt x="2187" y="932"/>
                    </a:lnTo>
                    <a:lnTo>
                      <a:pt x="2145" y="938"/>
                    </a:lnTo>
                    <a:lnTo>
                      <a:pt x="2103" y="943"/>
                    </a:lnTo>
                    <a:lnTo>
                      <a:pt x="2475" y="444"/>
                    </a:lnTo>
                    <a:lnTo>
                      <a:pt x="2520" y="432"/>
                    </a:lnTo>
                    <a:lnTo>
                      <a:pt x="2565" y="421"/>
                    </a:lnTo>
                    <a:close/>
                    <a:moveTo>
                      <a:pt x="1278" y="417"/>
                    </a:moveTo>
                    <a:lnTo>
                      <a:pt x="1302" y="435"/>
                    </a:lnTo>
                    <a:lnTo>
                      <a:pt x="1323" y="455"/>
                    </a:lnTo>
                    <a:lnTo>
                      <a:pt x="1200" y="620"/>
                    </a:lnTo>
                    <a:lnTo>
                      <a:pt x="1206" y="584"/>
                    </a:lnTo>
                    <a:lnTo>
                      <a:pt x="1207" y="547"/>
                    </a:lnTo>
                    <a:lnTo>
                      <a:pt x="1206" y="515"/>
                    </a:lnTo>
                    <a:lnTo>
                      <a:pt x="1278" y="417"/>
                    </a:lnTo>
                    <a:close/>
                    <a:moveTo>
                      <a:pt x="3525" y="392"/>
                    </a:moveTo>
                    <a:lnTo>
                      <a:pt x="3525" y="392"/>
                    </a:lnTo>
                    <a:lnTo>
                      <a:pt x="3525" y="392"/>
                    </a:lnTo>
                    <a:lnTo>
                      <a:pt x="3525" y="394"/>
                    </a:lnTo>
                    <a:lnTo>
                      <a:pt x="3525" y="396"/>
                    </a:lnTo>
                    <a:lnTo>
                      <a:pt x="3525" y="399"/>
                    </a:lnTo>
                    <a:lnTo>
                      <a:pt x="3523" y="407"/>
                    </a:lnTo>
                    <a:lnTo>
                      <a:pt x="3304" y="703"/>
                    </a:lnTo>
                    <a:lnTo>
                      <a:pt x="3271" y="716"/>
                    </a:lnTo>
                    <a:lnTo>
                      <a:pt x="3240" y="730"/>
                    </a:lnTo>
                    <a:lnTo>
                      <a:pt x="3213" y="748"/>
                    </a:lnTo>
                    <a:lnTo>
                      <a:pt x="3190" y="772"/>
                    </a:lnTo>
                    <a:lnTo>
                      <a:pt x="3168" y="802"/>
                    </a:lnTo>
                    <a:lnTo>
                      <a:pt x="3157" y="824"/>
                    </a:lnTo>
                    <a:lnTo>
                      <a:pt x="3153" y="842"/>
                    </a:lnTo>
                    <a:lnTo>
                      <a:pt x="3155" y="858"/>
                    </a:lnTo>
                    <a:lnTo>
                      <a:pt x="3159" y="875"/>
                    </a:lnTo>
                    <a:lnTo>
                      <a:pt x="3166" y="887"/>
                    </a:lnTo>
                    <a:lnTo>
                      <a:pt x="2978" y="1140"/>
                    </a:lnTo>
                    <a:lnTo>
                      <a:pt x="2953" y="1124"/>
                    </a:lnTo>
                    <a:lnTo>
                      <a:pt x="2929" y="1110"/>
                    </a:lnTo>
                    <a:lnTo>
                      <a:pt x="3376" y="504"/>
                    </a:lnTo>
                    <a:lnTo>
                      <a:pt x="3385" y="501"/>
                    </a:lnTo>
                    <a:lnTo>
                      <a:pt x="3394" y="497"/>
                    </a:lnTo>
                    <a:lnTo>
                      <a:pt x="3421" y="486"/>
                    </a:lnTo>
                    <a:lnTo>
                      <a:pt x="3447" y="470"/>
                    </a:lnTo>
                    <a:lnTo>
                      <a:pt x="3468" y="454"/>
                    </a:lnTo>
                    <a:lnTo>
                      <a:pt x="3487" y="435"/>
                    </a:lnTo>
                    <a:lnTo>
                      <a:pt x="3503" y="419"/>
                    </a:lnTo>
                    <a:lnTo>
                      <a:pt x="3516" y="405"/>
                    </a:lnTo>
                    <a:lnTo>
                      <a:pt x="3523" y="396"/>
                    </a:lnTo>
                    <a:lnTo>
                      <a:pt x="3525" y="392"/>
                    </a:lnTo>
                    <a:close/>
                    <a:moveTo>
                      <a:pt x="1191" y="390"/>
                    </a:moveTo>
                    <a:lnTo>
                      <a:pt x="1211" y="392"/>
                    </a:lnTo>
                    <a:lnTo>
                      <a:pt x="1231" y="396"/>
                    </a:lnTo>
                    <a:lnTo>
                      <a:pt x="1193" y="448"/>
                    </a:lnTo>
                    <a:lnTo>
                      <a:pt x="1184" y="425"/>
                    </a:lnTo>
                    <a:lnTo>
                      <a:pt x="1177" y="407"/>
                    </a:lnTo>
                    <a:lnTo>
                      <a:pt x="1171" y="396"/>
                    </a:lnTo>
                    <a:lnTo>
                      <a:pt x="1169" y="392"/>
                    </a:lnTo>
                    <a:lnTo>
                      <a:pt x="1191" y="390"/>
                    </a:lnTo>
                    <a:close/>
                    <a:moveTo>
                      <a:pt x="1779" y="388"/>
                    </a:moveTo>
                    <a:lnTo>
                      <a:pt x="1662" y="544"/>
                    </a:lnTo>
                    <a:lnTo>
                      <a:pt x="1678" y="506"/>
                    </a:lnTo>
                    <a:lnTo>
                      <a:pt x="1694" y="475"/>
                    </a:lnTo>
                    <a:lnTo>
                      <a:pt x="1712" y="448"/>
                    </a:lnTo>
                    <a:lnTo>
                      <a:pt x="1732" y="426"/>
                    </a:lnTo>
                    <a:lnTo>
                      <a:pt x="1754" y="407"/>
                    </a:lnTo>
                    <a:lnTo>
                      <a:pt x="1779" y="388"/>
                    </a:lnTo>
                    <a:close/>
                    <a:moveTo>
                      <a:pt x="2113" y="385"/>
                    </a:moveTo>
                    <a:lnTo>
                      <a:pt x="2096" y="414"/>
                    </a:lnTo>
                    <a:lnTo>
                      <a:pt x="2080" y="446"/>
                    </a:lnTo>
                    <a:lnTo>
                      <a:pt x="2064" y="486"/>
                    </a:lnTo>
                    <a:lnTo>
                      <a:pt x="2058" y="522"/>
                    </a:lnTo>
                    <a:lnTo>
                      <a:pt x="2058" y="557"/>
                    </a:lnTo>
                    <a:lnTo>
                      <a:pt x="1627" y="1140"/>
                    </a:lnTo>
                    <a:lnTo>
                      <a:pt x="1546" y="1202"/>
                    </a:lnTo>
                    <a:lnTo>
                      <a:pt x="1473" y="1272"/>
                    </a:lnTo>
                    <a:lnTo>
                      <a:pt x="1407" y="1346"/>
                    </a:lnTo>
                    <a:lnTo>
                      <a:pt x="1345" y="1428"/>
                    </a:lnTo>
                    <a:lnTo>
                      <a:pt x="1294" y="1513"/>
                    </a:lnTo>
                    <a:lnTo>
                      <a:pt x="1249" y="1603"/>
                    </a:lnTo>
                    <a:lnTo>
                      <a:pt x="1213" y="1697"/>
                    </a:lnTo>
                    <a:lnTo>
                      <a:pt x="918" y="2098"/>
                    </a:lnTo>
                    <a:lnTo>
                      <a:pt x="914" y="2078"/>
                    </a:lnTo>
                    <a:lnTo>
                      <a:pt x="910" y="2055"/>
                    </a:lnTo>
                    <a:lnTo>
                      <a:pt x="907" y="2038"/>
                    </a:lnTo>
                    <a:lnTo>
                      <a:pt x="901" y="2019"/>
                    </a:lnTo>
                    <a:lnTo>
                      <a:pt x="2113" y="385"/>
                    </a:lnTo>
                    <a:close/>
                    <a:moveTo>
                      <a:pt x="2732" y="376"/>
                    </a:moveTo>
                    <a:lnTo>
                      <a:pt x="2324" y="927"/>
                    </a:lnTo>
                    <a:lnTo>
                      <a:pt x="2252" y="927"/>
                    </a:lnTo>
                    <a:lnTo>
                      <a:pt x="2639" y="403"/>
                    </a:lnTo>
                    <a:lnTo>
                      <a:pt x="2681" y="394"/>
                    </a:lnTo>
                    <a:lnTo>
                      <a:pt x="2721" y="381"/>
                    </a:lnTo>
                    <a:lnTo>
                      <a:pt x="2726" y="379"/>
                    </a:lnTo>
                    <a:lnTo>
                      <a:pt x="2730" y="378"/>
                    </a:lnTo>
                    <a:lnTo>
                      <a:pt x="2732" y="376"/>
                    </a:lnTo>
                    <a:close/>
                    <a:moveTo>
                      <a:pt x="2873" y="325"/>
                    </a:moveTo>
                    <a:lnTo>
                      <a:pt x="2867" y="349"/>
                    </a:lnTo>
                    <a:lnTo>
                      <a:pt x="2860" y="372"/>
                    </a:lnTo>
                    <a:lnTo>
                      <a:pt x="2848" y="394"/>
                    </a:lnTo>
                    <a:lnTo>
                      <a:pt x="2833" y="417"/>
                    </a:lnTo>
                    <a:lnTo>
                      <a:pt x="2815" y="443"/>
                    </a:lnTo>
                    <a:lnTo>
                      <a:pt x="2791" y="473"/>
                    </a:lnTo>
                    <a:lnTo>
                      <a:pt x="2766" y="508"/>
                    </a:lnTo>
                    <a:lnTo>
                      <a:pt x="2735" y="547"/>
                    </a:lnTo>
                    <a:lnTo>
                      <a:pt x="2724" y="566"/>
                    </a:lnTo>
                    <a:lnTo>
                      <a:pt x="2717" y="582"/>
                    </a:lnTo>
                    <a:lnTo>
                      <a:pt x="2451" y="938"/>
                    </a:lnTo>
                    <a:lnTo>
                      <a:pt x="2386" y="929"/>
                    </a:lnTo>
                    <a:lnTo>
                      <a:pt x="2817" y="347"/>
                    </a:lnTo>
                    <a:lnTo>
                      <a:pt x="2844" y="336"/>
                    </a:lnTo>
                    <a:lnTo>
                      <a:pt x="2860" y="331"/>
                    </a:lnTo>
                    <a:lnTo>
                      <a:pt x="2871" y="327"/>
                    </a:lnTo>
                    <a:lnTo>
                      <a:pt x="2873" y="325"/>
                    </a:lnTo>
                    <a:close/>
                    <a:moveTo>
                      <a:pt x="2170" y="125"/>
                    </a:moveTo>
                    <a:lnTo>
                      <a:pt x="2178" y="159"/>
                    </a:lnTo>
                    <a:lnTo>
                      <a:pt x="2178" y="199"/>
                    </a:lnTo>
                    <a:lnTo>
                      <a:pt x="2178" y="211"/>
                    </a:lnTo>
                    <a:lnTo>
                      <a:pt x="876" y="1966"/>
                    </a:lnTo>
                    <a:lnTo>
                      <a:pt x="863" y="1941"/>
                    </a:lnTo>
                    <a:lnTo>
                      <a:pt x="847" y="1910"/>
                    </a:lnTo>
                    <a:lnTo>
                      <a:pt x="2170" y="125"/>
                    </a:lnTo>
                    <a:close/>
                    <a:moveTo>
                      <a:pt x="2127" y="0"/>
                    </a:moveTo>
                    <a:lnTo>
                      <a:pt x="2132" y="16"/>
                    </a:lnTo>
                    <a:lnTo>
                      <a:pt x="2143" y="38"/>
                    </a:lnTo>
                    <a:lnTo>
                      <a:pt x="2154" y="65"/>
                    </a:lnTo>
                    <a:lnTo>
                      <a:pt x="1535" y="898"/>
                    </a:lnTo>
                    <a:lnTo>
                      <a:pt x="1551" y="851"/>
                    </a:lnTo>
                    <a:lnTo>
                      <a:pt x="1564" y="802"/>
                    </a:lnTo>
                    <a:lnTo>
                      <a:pt x="1575" y="752"/>
                    </a:lnTo>
                    <a:lnTo>
                      <a:pt x="1575" y="746"/>
                    </a:lnTo>
                    <a:lnTo>
                      <a:pt x="2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5" name="Группа 54">
              <a:extLst>
                <a:ext uri="{FF2B5EF4-FFF2-40B4-BE49-F238E27FC236}">
                  <a16:creationId xmlns:a16="http://schemas.microsoft.com/office/drawing/2014/main" id="{FCB25713-D351-42D1-8485-67AF1AB0DC8B}"/>
                </a:ext>
              </a:extLst>
            </p:cNvPr>
            <p:cNvGrpSpPr/>
            <p:nvPr/>
          </p:nvGrpSpPr>
          <p:grpSpPr>
            <a:xfrm>
              <a:off x="7033377" y="4095664"/>
              <a:ext cx="245877" cy="278318"/>
              <a:chOff x="2481263" y="212726"/>
              <a:chExt cx="4175126" cy="4725988"/>
            </a:xfrm>
            <a:solidFill>
              <a:schemeClr val="tx1"/>
            </a:solidFill>
          </p:grpSpPr>
          <p:sp>
            <p:nvSpPr>
              <p:cNvPr id="56" name="Freeform 9">
                <a:extLst>
                  <a:ext uri="{FF2B5EF4-FFF2-40B4-BE49-F238E27FC236}">
                    <a16:creationId xmlns:a16="http://schemas.microsoft.com/office/drawing/2014/main" id="{ADDAC71B-F179-4371-827F-330D54E8C7F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481263" y="212726"/>
                <a:ext cx="2366963" cy="4725988"/>
              </a:xfrm>
              <a:custGeom>
                <a:avLst/>
                <a:gdLst>
                  <a:gd name="T0" fmla="*/ 2982 w 2982"/>
                  <a:gd name="T1" fmla="*/ 441 h 5955"/>
                  <a:gd name="T2" fmla="*/ 2650 w 2982"/>
                  <a:gd name="T3" fmla="*/ 463 h 5955"/>
                  <a:gd name="T4" fmla="*/ 2333 w 2982"/>
                  <a:gd name="T5" fmla="*/ 524 h 5955"/>
                  <a:gd name="T6" fmla="*/ 2031 w 2982"/>
                  <a:gd name="T7" fmla="*/ 625 h 5955"/>
                  <a:gd name="T8" fmla="*/ 1745 w 2982"/>
                  <a:gd name="T9" fmla="*/ 761 h 5955"/>
                  <a:gd name="T10" fmla="*/ 1483 w 2982"/>
                  <a:gd name="T11" fmla="*/ 931 h 5955"/>
                  <a:gd name="T12" fmla="*/ 1242 w 2982"/>
                  <a:gd name="T13" fmla="*/ 1130 h 5955"/>
                  <a:gd name="T14" fmla="*/ 1028 w 2982"/>
                  <a:gd name="T15" fmla="*/ 1357 h 5955"/>
                  <a:gd name="T16" fmla="*/ 844 w 2982"/>
                  <a:gd name="T17" fmla="*/ 1609 h 5955"/>
                  <a:gd name="T18" fmla="*/ 690 w 2982"/>
                  <a:gd name="T19" fmla="*/ 1883 h 5955"/>
                  <a:gd name="T20" fmla="*/ 570 w 2982"/>
                  <a:gd name="T21" fmla="*/ 2176 h 5955"/>
                  <a:gd name="T22" fmla="*/ 489 w 2982"/>
                  <a:gd name="T23" fmla="*/ 2487 h 5955"/>
                  <a:gd name="T24" fmla="*/ 447 w 2982"/>
                  <a:gd name="T25" fmla="*/ 2810 h 5955"/>
                  <a:gd name="T26" fmla="*/ 447 w 2982"/>
                  <a:gd name="T27" fmla="*/ 3145 h 5955"/>
                  <a:gd name="T28" fmla="*/ 489 w 2982"/>
                  <a:gd name="T29" fmla="*/ 3468 h 5955"/>
                  <a:gd name="T30" fmla="*/ 570 w 2982"/>
                  <a:gd name="T31" fmla="*/ 3779 h 5955"/>
                  <a:gd name="T32" fmla="*/ 690 w 2982"/>
                  <a:gd name="T33" fmla="*/ 4072 h 5955"/>
                  <a:gd name="T34" fmla="*/ 844 w 2982"/>
                  <a:gd name="T35" fmla="*/ 4345 h 5955"/>
                  <a:gd name="T36" fmla="*/ 1028 w 2982"/>
                  <a:gd name="T37" fmla="*/ 4598 h 5955"/>
                  <a:gd name="T38" fmla="*/ 1242 w 2982"/>
                  <a:gd name="T39" fmla="*/ 4824 h 5955"/>
                  <a:gd name="T40" fmla="*/ 1483 w 2982"/>
                  <a:gd name="T41" fmla="*/ 5024 h 5955"/>
                  <a:gd name="T42" fmla="*/ 1745 w 2982"/>
                  <a:gd name="T43" fmla="*/ 5192 h 5955"/>
                  <a:gd name="T44" fmla="*/ 2031 w 2982"/>
                  <a:gd name="T45" fmla="*/ 5330 h 5955"/>
                  <a:gd name="T46" fmla="*/ 2333 w 2982"/>
                  <a:gd name="T47" fmla="*/ 5431 h 5955"/>
                  <a:gd name="T48" fmla="*/ 2650 w 2982"/>
                  <a:gd name="T49" fmla="*/ 5492 h 5955"/>
                  <a:gd name="T50" fmla="*/ 2982 w 2982"/>
                  <a:gd name="T51" fmla="*/ 5514 h 5955"/>
                  <a:gd name="T52" fmla="*/ 2801 w 2982"/>
                  <a:gd name="T53" fmla="*/ 5950 h 5955"/>
                  <a:gd name="T54" fmla="*/ 2446 w 2982"/>
                  <a:gd name="T55" fmla="*/ 5906 h 5955"/>
                  <a:gd name="T56" fmla="*/ 2107 w 2982"/>
                  <a:gd name="T57" fmla="*/ 5825 h 5955"/>
                  <a:gd name="T58" fmla="*/ 1783 w 2982"/>
                  <a:gd name="T59" fmla="*/ 5704 h 5955"/>
                  <a:gd name="T60" fmla="*/ 1477 w 2982"/>
                  <a:gd name="T61" fmla="*/ 5548 h 5955"/>
                  <a:gd name="T62" fmla="*/ 1195 w 2982"/>
                  <a:gd name="T63" fmla="*/ 5359 h 5955"/>
                  <a:gd name="T64" fmla="*/ 934 w 2982"/>
                  <a:gd name="T65" fmla="*/ 5142 h 5955"/>
                  <a:gd name="T66" fmla="*/ 702 w 2982"/>
                  <a:gd name="T67" fmla="*/ 4894 h 5955"/>
                  <a:gd name="T68" fmla="*/ 498 w 2982"/>
                  <a:gd name="T69" fmla="*/ 4623 h 5955"/>
                  <a:gd name="T70" fmla="*/ 324 w 2982"/>
                  <a:gd name="T71" fmla="*/ 4328 h 5955"/>
                  <a:gd name="T72" fmla="*/ 186 w 2982"/>
                  <a:gd name="T73" fmla="*/ 4016 h 5955"/>
                  <a:gd name="T74" fmla="*/ 83 w 2982"/>
                  <a:gd name="T75" fmla="*/ 3683 h 5955"/>
                  <a:gd name="T76" fmla="*/ 22 w 2982"/>
                  <a:gd name="T77" fmla="*/ 3336 h 5955"/>
                  <a:gd name="T78" fmla="*/ 0 w 2982"/>
                  <a:gd name="T79" fmla="*/ 2977 h 5955"/>
                  <a:gd name="T80" fmla="*/ 22 w 2982"/>
                  <a:gd name="T81" fmla="*/ 2619 h 5955"/>
                  <a:gd name="T82" fmla="*/ 83 w 2982"/>
                  <a:gd name="T83" fmla="*/ 2272 h 5955"/>
                  <a:gd name="T84" fmla="*/ 186 w 2982"/>
                  <a:gd name="T85" fmla="*/ 1939 h 5955"/>
                  <a:gd name="T86" fmla="*/ 324 w 2982"/>
                  <a:gd name="T87" fmla="*/ 1625 h 5955"/>
                  <a:gd name="T88" fmla="*/ 498 w 2982"/>
                  <a:gd name="T89" fmla="*/ 1332 h 5955"/>
                  <a:gd name="T90" fmla="*/ 702 w 2982"/>
                  <a:gd name="T91" fmla="*/ 1059 h 5955"/>
                  <a:gd name="T92" fmla="*/ 934 w 2982"/>
                  <a:gd name="T93" fmla="*/ 813 h 5955"/>
                  <a:gd name="T94" fmla="*/ 1195 w 2982"/>
                  <a:gd name="T95" fmla="*/ 595 h 5955"/>
                  <a:gd name="T96" fmla="*/ 1477 w 2982"/>
                  <a:gd name="T97" fmla="*/ 407 h 5955"/>
                  <a:gd name="T98" fmla="*/ 1783 w 2982"/>
                  <a:gd name="T99" fmla="*/ 251 h 5955"/>
                  <a:gd name="T100" fmla="*/ 2107 w 2982"/>
                  <a:gd name="T101" fmla="*/ 130 h 5955"/>
                  <a:gd name="T102" fmla="*/ 2446 w 2982"/>
                  <a:gd name="T103" fmla="*/ 47 h 5955"/>
                  <a:gd name="T104" fmla="*/ 2801 w 2982"/>
                  <a:gd name="T105" fmla="*/ 5 h 5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82" h="5955">
                    <a:moveTo>
                      <a:pt x="2982" y="0"/>
                    </a:moveTo>
                    <a:lnTo>
                      <a:pt x="2982" y="441"/>
                    </a:lnTo>
                    <a:lnTo>
                      <a:pt x="2815" y="446"/>
                    </a:lnTo>
                    <a:lnTo>
                      <a:pt x="2650" y="463"/>
                    </a:lnTo>
                    <a:lnTo>
                      <a:pt x="2491" y="488"/>
                    </a:lnTo>
                    <a:lnTo>
                      <a:pt x="2333" y="524"/>
                    </a:lnTo>
                    <a:lnTo>
                      <a:pt x="2180" y="571"/>
                    </a:lnTo>
                    <a:lnTo>
                      <a:pt x="2031" y="625"/>
                    </a:lnTo>
                    <a:lnTo>
                      <a:pt x="1886" y="689"/>
                    </a:lnTo>
                    <a:lnTo>
                      <a:pt x="1745" y="761"/>
                    </a:lnTo>
                    <a:lnTo>
                      <a:pt x="1611" y="842"/>
                    </a:lnTo>
                    <a:lnTo>
                      <a:pt x="1483" y="931"/>
                    </a:lnTo>
                    <a:lnTo>
                      <a:pt x="1360" y="1027"/>
                    </a:lnTo>
                    <a:lnTo>
                      <a:pt x="1242" y="1130"/>
                    </a:lnTo>
                    <a:lnTo>
                      <a:pt x="1131" y="1240"/>
                    </a:lnTo>
                    <a:lnTo>
                      <a:pt x="1028" y="1357"/>
                    </a:lnTo>
                    <a:lnTo>
                      <a:pt x="932" y="1480"/>
                    </a:lnTo>
                    <a:lnTo>
                      <a:pt x="844" y="1609"/>
                    </a:lnTo>
                    <a:lnTo>
                      <a:pt x="762" y="1744"/>
                    </a:lnTo>
                    <a:lnTo>
                      <a:pt x="690" y="1883"/>
                    </a:lnTo>
                    <a:lnTo>
                      <a:pt x="626" y="2028"/>
                    </a:lnTo>
                    <a:lnTo>
                      <a:pt x="570" y="2176"/>
                    </a:lnTo>
                    <a:lnTo>
                      <a:pt x="525" y="2330"/>
                    </a:lnTo>
                    <a:lnTo>
                      <a:pt x="489" y="2487"/>
                    </a:lnTo>
                    <a:lnTo>
                      <a:pt x="463" y="2648"/>
                    </a:lnTo>
                    <a:lnTo>
                      <a:pt x="447" y="2810"/>
                    </a:lnTo>
                    <a:lnTo>
                      <a:pt x="442" y="2977"/>
                    </a:lnTo>
                    <a:lnTo>
                      <a:pt x="447" y="3145"/>
                    </a:lnTo>
                    <a:lnTo>
                      <a:pt x="463" y="3307"/>
                    </a:lnTo>
                    <a:lnTo>
                      <a:pt x="489" y="3468"/>
                    </a:lnTo>
                    <a:lnTo>
                      <a:pt x="525" y="3625"/>
                    </a:lnTo>
                    <a:lnTo>
                      <a:pt x="570" y="3779"/>
                    </a:lnTo>
                    <a:lnTo>
                      <a:pt x="626" y="3927"/>
                    </a:lnTo>
                    <a:lnTo>
                      <a:pt x="690" y="4072"/>
                    </a:lnTo>
                    <a:lnTo>
                      <a:pt x="762" y="4211"/>
                    </a:lnTo>
                    <a:lnTo>
                      <a:pt x="844" y="4345"/>
                    </a:lnTo>
                    <a:lnTo>
                      <a:pt x="932" y="4475"/>
                    </a:lnTo>
                    <a:lnTo>
                      <a:pt x="1028" y="4598"/>
                    </a:lnTo>
                    <a:lnTo>
                      <a:pt x="1131" y="4713"/>
                    </a:lnTo>
                    <a:lnTo>
                      <a:pt x="1242" y="4824"/>
                    </a:lnTo>
                    <a:lnTo>
                      <a:pt x="1360" y="4928"/>
                    </a:lnTo>
                    <a:lnTo>
                      <a:pt x="1483" y="5024"/>
                    </a:lnTo>
                    <a:lnTo>
                      <a:pt x="1611" y="5113"/>
                    </a:lnTo>
                    <a:lnTo>
                      <a:pt x="1745" y="5192"/>
                    </a:lnTo>
                    <a:lnTo>
                      <a:pt x="1886" y="5265"/>
                    </a:lnTo>
                    <a:lnTo>
                      <a:pt x="2031" y="5330"/>
                    </a:lnTo>
                    <a:lnTo>
                      <a:pt x="2180" y="5384"/>
                    </a:lnTo>
                    <a:lnTo>
                      <a:pt x="2333" y="5431"/>
                    </a:lnTo>
                    <a:lnTo>
                      <a:pt x="2491" y="5467"/>
                    </a:lnTo>
                    <a:lnTo>
                      <a:pt x="2650" y="5492"/>
                    </a:lnTo>
                    <a:lnTo>
                      <a:pt x="2815" y="5509"/>
                    </a:lnTo>
                    <a:lnTo>
                      <a:pt x="2982" y="5514"/>
                    </a:lnTo>
                    <a:lnTo>
                      <a:pt x="2982" y="5955"/>
                    </a:lnTo>
                    <a:lnTo>
                      <a:pt x="2801" y="5950"/>
                    </a:lnTo>
                    <a:lnTo>
                      <a:pt x="2621" y="5933"/>
                    </a:lnTo>
                    <a:lnTo>
                      <a:pt x="2446" y="5906"/>
                    </a:lnTo>
                    <a:lnTo>
                      <a:pt x="2274" y="5870"/>
                    </a:lnTo>
                    <a:lnTo>
                      <a:pt x="2107" y="5825"/>
                    </a:lnTo>
                    <a:lnTo>
                      <a:pt x="1942" y="5769"/>
                    </a:lnTo>
                    <a:lnTo>
                      <a:pt x="1783" y="5704"/>
                    </a:lnTo>
                    <a:lnTo>
                      <a:pt x="1627" y="5630"/>
                    </a:lnTo>
                    <a:lnTo>
                      <a:pt x="1477" y="5548"/>
                    </a:lnTo>
                    <a:lnTo>
                      <a:pt x="1332" y="5458"/>
                    </a:lnTo>
                    <a:lnTo>
                      <a:pt x="1195" y="5359"/>
                    </a:lnTo>
                    <a:lnTo>
                      <a:pt x="1061" y="5254"/>
                    </a:lnTo>
                    <a:lnTo>
                      <a:pt x="934" y="5142"/>
                    </a:lnTo>
                    <a:lnTo>
                      <a:pt x="815" y="5021"/>
                    </a:lnTo>
                    <a:lnTo>
                      <a:pt x="702" y="4894"/>
                    </a:lnTo>
                    <a:lnTo>
                      <a:pt x="596" y="4762"/>
                    </a:lnTo>
                    <a:lnTo>
                      <a:pt x="498" y="4623"/>
                    </a:lnTo>
                    <a:lnTo>
                      <a:pt x="407" y="4478"/>
                    </a:lnTo>
                    <a:lnTo>
                      <a:pt x="324" y="4328"/>
                    </a:lnTo>
                    <a:lnTo>
                      <a:pt x="252" y="4175"/>
                    </a:lnTo>
                    <a:lnTo>
                      <a:pt x="186" y="4016"/>
                    </a:lnTo>
                    <a:lnTo>
                      <a:pt x="130" y="3851"/>
                    </a:lnTo>
                    <a:lnTo>
                      <a:pt x="83" y="3683"/>
                    </a:lnTo>
                    <a:lnTo>
                      <a:pt x="47" y="3512"/>
                    </a:lnTo>
                    <a:lnTo>
                      <a:pt x="22" y="3336"/>
                    </a:lnTo>
                    <a:lnTo>
                      <a:pt x="5" y="3159"/>
                    </a:lnTo>
                    <a:lnTo>
                      <a:pt x="0" y="2977"/>
                    </a:lnTo>
                    <a:lnTo>
                      <a:pt x="5" y="2796"/>
                    </a:lnTo>
                    <a:lnTo>
                      <a:pt x="22" y="2619"/>
                    </a:lnTo>
                    <a:lnTo>
                      <a:pt x="47" y="2443"/>
                    </a:lnTo>
                    <a:lnTo>
                      <a:pt x="83" y="2272"/>
                    </a:lnTo>
                    <a:lnTo>
                      <a:pt x="130" y="2104"/>
                    </a:lnTo>
                    <a:lnTo>
                      <a:pt x="186" y="1939"/>
                    </a:lnTo>
                    <a:lnTo>
                      <a:pt x="252" y="1780"/>
                    </a:lnTo>
                    <a:lnTo>
                      <a:pt x="324" y="1625"/>
                    </a:lnTo>
                    <a:lnTo>
                      <a:pt x="407" y="1475"/>
                    </a:lnTo>
                    <a:lnTo>
                      <a:pt x="498" y="1332"/>
                    </a:lnTo>
                    <a:lnTo>
                      <a:pt x="596" y="1193"/>
                    </a:lnTo>
                    <a:lnTo>
                      <a:pt x="702" y="1059"/>
                    </a:lnTo>
                    <a:lnTo>
                      <a:pt x="815" y="934"/>
                    </a:lnTo>
                    <a:lnTo>
                      <a:pt x="934" y="813"/>
                    </a:lnTo>
                    <a:lnTo>
                      <a:pt x="1061" y="701"/>
                    </a:lnTo>
                    <a:lnTo>
                      <a:pt x="1195" y="595"/>
                    </a:lnTo>
                    <a:lnTo>
                      <a:pt x="1332" y="497"/>
                    </a:lnTo>
                    <a:lnTo>
                      <a:pt x="1477" y="407"/>
                    </a:lnTo>
                    <a:lnTo>
                      <a:pt x="1627" y="325"/>
                    </a:lnTo>
                    <a:lnTo>
                      <a:pt x="1783" y="251"/>
                    </a:lnTo>
                    <a:lnTo>
                      <a:pt x="1942" y="186"/>
                    </a:lnTo>
                    <a:lnTo>
                      <a:pt x="2107" y="130"/>
                    </a:lnTo>
                    <a:lnTo>
                      <a:pt x="2274" y="85"/>
                    </a:lnTo>
                    <a:lnTo>
                      <a:pt x="2446" y="47"/>
                    </a:lnTo>
                    <a:lnTo>
                      <a:pt x="2621" y="22"/>
                    </a:lnTo>
                    <a:lnTo>
                      <a:pt x="2801" y="5"/>
                    </a:lnTo>
                    <a:lnTo>
                      <a:pt x="29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10">
                <a:extLst>
                  <a:ext uri="{FF2B5EF4-FFF2-40B4-BE49-F238E27FC236}">
                    <a16:creationId xmlns:a16="http://schemas.microsoft.com/office/drawing/2014/main" id="{9E97FFD5-6D4B-4C15-BB6D-67277D36EEF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97201" y="971551"/>
                <a:ext cx="3659188" cy="3322638"/>
              </a:xfrm>
              <a:custGeom>
                <a:avLst/>
                <a:gdLst>
                  <a:gd name="T0" fmla="*/ 2953 w 4611"/>
                  <a:gd name="T1" fmla="*/ 3810 h 4186"/>
                  <a:gd name="T2" fmla="*/ 3029 w 4611"/>
                  <a:gd name="T3" fmla="*/ 3616 h 4186"/>
                  <a:gd name="T4" fmla="*/ 1209 w 4611"/>
                  <a:gd name="T5" fmla="*/ 3792 h 4186"/>
                  <a:gd name="T6" fmla="*/ 3124 w 4611"/>
                  <a:gd name="T7" fmla="*/ 3311 h 4186"/>
                  <a:gd name="T8" fmla="*/ 1054 w 4611"/>
                  <a:gd name="T9" fmla="*/ 3190 h 4186"/>
                  <a:gd name="T10" fmla="*/ 2301 w 4611"/>
                  <a:gd name="T11" fmla="*/ 3291 h 4186"/>
                  <a:gd name="T12" fmla="*/ 2357 w 4611"/>
                  <a:gd name="T13" fmla="*/ 3414 h 4186"/>
                  <a:gd name="T14" fmla="*/ 1924 w 4611"/>
                  <a:gd name="T15" fmla="*/ 3061 h 4186"/>
                  <a:gd name="T16" fmla="*/ 1292 w 4611"/>
                  <a:gd name="T17" fmla="*/ 3049 h 4186"/>
                  <a:gd name="T18" fmla="*/ 3208 w 4611"/>
                  <a:gd name="T19" fmla="*/ 3201 h 4186"/>
                  <a:gd name="T20" fmla="*/ 1604 w 4611"/>
                  <a:gd name="T21" fmla="*/ 2893 h 4186"/>
                  <a:gd name="T22" fmla="*/ 3735 w 4611"/>
                  <a:gd name="T23" fmla="*/ 2758 h 4186"/>
                  <a:gd name="T24" fmla="*/ 1215 w 4611"/>
                  <a:gd name="T25" fmla="*/ 2872 h 4186"/>
                  <a:gd name="T26" fmla="*/ 261 w 4611"/>
                  <a:gd name="T27" fmla="*/ 2570 h 4186"/>
                  <a:gd name="T28" fmla="*/ 3400 w 4611"/>
                  <a:gd name="T29" fmla="*/ 2944 h 4186"/>
                  <a:gd name="T30" fmla="*/ 3821 w 4611"/>
                  <a:gd name="T31" fmla="*/ 2458 h 4186"/>
                  <a:gd name="T32" fmla="*/ 802 w 4611"/>
                  <a:gd name="T33" fmla="*/ 2434 h 4186"/>
                  <a:gd name="T34" fmla="*/ 4611 w 4611"/>
                  <a:gd name="T35" fmla="*/ 2479 h 4186"/>
                  <a:gd name="T36" fmla="*/ 3680 w 4611"/>
                  <a:gd name="T37" fmla="*/ 2463 h 4186"/>
                  <a:gd name="T38" fmla="*/ 4296 w 4611"/>
                  <a:gd name="T39" fmla="*/ 2378 h 4186"/>
                  <a:gd name="T40" fmla="*/ 871 w 4611"/>
                  <a:gd name="T41" fmla="*/ 2060 h 4186"/>
                  <a:gd name="T42" fmla="*/ 380 w 4611"/>
                  <a:gd name="T43" fmla="*/ 2060 h 4186"/>
                  <a:gd name="T44" fmla="*/ 467 w 4611"/>
                  <a:gd name="T45" fmla="*/ 2058 h 4186"/>
                  <a:gd name="T46" fmla="*/ 706 w 4611"/>
                  <a:gd name="T47" fmla="*/ 2015 h 4186"/>
                  <a:gd name="T48" fmla="*/ 2234 w 4611"/>
                  <a:gd name="T49" fmla="*/ 3032 h 4186"/>
                  <a:gd name="T50" fmla="*/ 3128 w 4611"/>
                  <a:gd name="T51" fmla="*/ 3116 h 4186"/>
                  <a:gd name="T52" fmla="*/ 2085 w 4611"/>
                  <a:gd name="T53" fmla="*/ 2917 h 4186"/>
                  <a:gd name="T54" fmla="*/ 2529 w 4611"/>
                  <a:gd name="T55" fmla="*/ 2178 h 4186"/>
                  <a:gd name="T56" fmla="*/ 2422 w 4611"/>
                  <a:gd name="T57" fmla="*/ 2055 h 4186"/>
                  <a:gd name="T58" fmla="*/ 1655 w 4611"/>
                  <a:gd name="T59" fmla="*/ 2447 h 4186"/>
                  <a:gd name="T60" fmla="*/ 3108 w 4611"/>
                  <a:gd name="T61" fmla="*/ 2689 h 4186"/>
                  <a:gd name="T62" fmla="*/ 2969 w 4611"/>
                  <a:gd name="T63" fmla="*/ 2098 h 4186"/>
                  <a:gd name="T64" fmla="*/ 3919 w 4611"/>
                  <a:gd name="T65" fmla="*/ 1876 h 4186"/>
                  <a:gd name="T66" fmla="*/ 1790 w 4611"/>
                  <a:gd name="T67" fmla="*/ 2179 h 4186"/>
                  <a:gd name="T68" fmla="*/ 1944 w 4611"/>
                  <a:gd name="T69" fmla="*/ 1834 h 4186"/>
                  <a:gd name="T70" fmla="*/ 3845 w 4611"/>
                  <a:gd name="T71" fmla="*/ 1793 h 4186"/>
                  <a:gd name="T72" fmla="*/ 2991 w 4611"/>
                  <a:gd name="T73" fmla="*/ 2019 h 4186"/>
                  <a:gd name="T74" fmla="*/ 1960 w 4611"/>
                  <a:gd name="T75" fmla="*/ 1710 h 4186"/>
                  <a:gd name="T76" fmla="*/ 3765 w 4611"/>
                  <a:gd name="T77" fmla="*/ 1688 h 4186"/>
                  <a:gd name="T78" fmla="*/ 2600 w 4611"/>
                  <a:gd name="T79" fmla="*/ 1610 h 4186"/>
                  <a:gd name="T80" fmla="*/ 3421 w 4611"/>
                  <a:gd name="T81" fmla="*/ 1822 h 4186"/>
                  <a:gd name="T82" fmla="*/ 2933 w 4611"/>
                  <a:gd name="T83" fmla="*/ 1316 h 4186"/>
                  <a:gd name="T84" fmla="*/ 641 w 4611"/>
                  <a:gd name="T85" fmla="*/ 1458 h 4186"/>
                  <a:gd name="T86" fmla="*/ 1868 w 4611"/>
                  <a:gd name="T87" fmla="*/ 1323 h 4186"/>
                  <a:gd name="T88" fmla="*/ 4480 w 4611"/>
                  <a:gd name="T89" fmla="*/ 1120 h 4186"/>
                  <a:gd name="T90" fmla="*/ 1966 w 4611"/>
                  <a:gd name="T91" fmla="*/ 1194 h 4186"/>
                  <a:gd name="T92" fmla="*/ 2438 w 4611"/>
                  <a:gd name="T93" fmla="*/ 1310 h 4186"/>
                  <a:gd name="T94" fmla="*/ 2310 w 4611"/>
                  <a:gd name="T95" fmla="*/ 1296 h 4186"/>
                  <a:gd name="T96" fmla="*/ 3829 w 4611"/>
                  <a:gd name="T97" fmla="*/ 1390 h 4186"/>
                  <a:gd name="T98" fmla="*/ 3704 w 4611"/>
                  <a:gd name="T99" fmla="*/ 1003 h 4186"/>
                  <a:gd name="T100" fmla="*/ 3175 w 4611"/>
                  <a:gd name="T101" fmla="*/ 1323 h 4186"/>
                  <a:gd name="T102" fmla="*/ 3548 w 4611"/>
                  <a:gd name="T103" fmla="*/ 858 h 4186"/>
                  <a:gd name="T104" fmla="*/ 3369 w 4611"/>
                  <a:gd name="T105" fmla="*/ 951 h 4186"/>
                  <a:gd name="T106" fmla="*/ 1028 w 4611"/>
                  <a:gd name="T107" fmla="*/ 1339 h 4186"/>
                  <a:gd name="T108" fmla="*/ 2721 w 4611"/>
                  <a:gd name="T109" fmla="*/ 723 h 4186"/>
                  <a:gd name="T110" fmla="*/ 1401 w 4611"/>
                  <a:gd name="T111" fmla="*/ 613 h 4186"/>
                  <a:gd name="T112" fmla="*/ 1370 w 4611"/>
                  <a:gd name="T113" fmla="*/ 528 h 4186"/>
                  <a:gd name="T114" fmla="*/ 1302 w 4611"/>
                  <a:gd name="T115" fmla="*/ 435 h 4186"/>
                  <a:gd name="T116" fmla="*/ 3159 w 4611"/>
                  <a:gd name="T117" fmla="*/ 875 h 4186"/>
                  <a:gd name="T118" fmla="*/ 1169 w 4611"/>
                  <a:gd name="T119" fmla="*/ 392 h 4186"/>
                  <a:gd name="T120" fmla="*/ 1213 w 4611"/>
                  <a:gd name="T121" fmla="*/ 1697 h 4186"/>
                  <a:gd name="T122" fmla="*/ 2766 w 4611"/>
                  <a:gd name="T123" fmla="*/ 508 h 4186"/>
                  <a:gd name="T124" fmla="*/ 1535 w 4611"/>
                  <a:gd name="T125" fmla="*/ 898 h 4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11" h="4186">
                    <a:moveTo>
                      <a:pt x="2938" y="4012"/>
                    </a:moveTo>
                    <a:lnTo>
                      <a:pt x="2938" y="4066"/>
                    </a:lnTo>
                    <a:lnTo>
                      <a:pt x="2934" y="4115"/>
                    </a:lnTo>
                    <a:lnTo>
                      <a:pt x="2933" y="4144"/>
                    </a:lnTo>
                    <a:lnTo>
                      <a:pt x="2933" y="4166"/>
                    </a:lnTo>
                    <a:lnTo>
                      <a:pt x="2931" y="4180"/>
                    </a:lnTo>
                    <a:lnTo>
                      <a:pt x="2931" y="4186"/>
                    </a:lnTo>
                    <a:lnTo>
                      <a:pt x="2929" y="4184"/>
                    </a:lnTo>
                    <a:lnTo>
                      <a:pt x="2924" y="4182"/>
                    </a:lnTo>
                    <a:lnTo>
                      <a:pt x="2913" y="4176"/>
                    </a:lnTo>
                    <a:lnTo>
                      <a:pt x="2896" y="4169"/>
                    </a:lnTo>
                    <a:lnTo>
                      <a:pt x="2880" y="4164"/>
                    </a:lnTo>
                    <a:lnTo>
                      <a:pt x="2860" y="4157"/>
                    </a:lnTo>
                    <a:lnTo>
                      <a:pt x="2837" y="4148"/>
                    </a:lnTo>
                    <a:lnTo>
                      <a:pt x="2938" y="4012"/>
                    </a:lnTo>
                    <a:close/>
                    <a:moveTo>
                      <a:pt x="2953" y="3810"/>
                    </a:moveTo>
                    <a:lnTo>
                      <a:pt x="2943" y="3853"/>
                    </a:lnTo>
                    <a:lnTo>
                      <a:pt x="2936" y="3895"/>
                    </a:lnTo>
                    <a:lnTo>
                      <a:pt x="2936" y="3931"/>
                    </a:lnTo>
                    <a:lnTo>
                      <a:pt x="2790" y="4131"/>
                    </a:lnTo>
                    <a:lnTo>
                      <a:pt x="2761" y="4119"/>
                    </a:lnTo>
                    <a:lnTo>
                      <a:pt x="2735" y="4104"/>
                    </a:lnTo>
                    <a:lnTo>
                      <a:pt x="2953" y="3810"/>
                    </a:lnTo>
                    <a:close/>
                    <a:moveTo>
                      <a:pt x="1063" y="3725"/>
                    </a:moveTo>
                    <a:lnTo>
                      <a:pt x="1048" y="3746"/>
                    </a:lnTo>
                    <a:lnTo>
                      <a:pt x="1028" y="3739"/>
                    </a:lnTo>
                    <a:lnTo>
                      <a:pt x="1012" y="3734"/>
                    </a:lnTo>
                    <a:lnTo>
                      <a:pt x="1003" y="3730"/>
                    </a:lnTo>
                    <a:lnTo>
                      <a:pt x="999" y="3728"/>
                    </a:lnTo>
                    <a:lnTo>
                      <a:pt x="1003" y="3728"/>
                    </a:lnTo>
                    <a:lnTo>
                      <a:pt x="1015" y="3728"/>
                    </a:lnTo>
                    <a:lnTo>
                      <a:pt x="1034" y="3726"/>
                    </a:lnTo>
                    <a:lnTo>
                      <a:pt x="1063" y="3725"/>
                    </a:lnTo>
                    <a:close/>
                    <a:moveTo>
                      <a:pt x="1211" y="3707"/>
                    </a:moveTo>
                    <a:lnTo>
                      <a:pt x="1157" y="3781"/>
                    </a:lnTo>
                    <a:lnTo>
                      <a:pt x="1126" y="3772"/>
                    </a:lnTo>
                    <a:lnTo>
                      <a:pt x="1099" y="3761"/>
                    </a:lnTo>
                    <a:lnTo>
                      <a:pt x="1130" y="3717"/>
                    </a:lnTo>
                    <a:lnTo>
                      <a:pt x="1151" y="3716"/>
                    </a:lnTo>
                    <a:lnTo>
                      <a:pt x="1175" y="3712"/>
                    </a:lnTo>
                    <a:lnTo>
                      <a:pt x="1211" y="3707"/>
                    </a:lnTo>
                    <a:close/>
                    <a:moveTo>
                      <a:pt x="3101" y="3428"/>
                    </a:moveTo>
                    <a:lnTo>
                      <a:pt x="3083" y="3490"/>
                    </a:lnTo>
                    <a:lnTo>
                      <a:pt x="3063" y="3544"/>
                    </a:lnTo>
                    <a:lnTo>
                      <a:pt x="3043" y="3591"/>
                    </a:lnTo>
                    <a:lnTo>
                      <a:pt x="3029" y="3616"/>
                    </a:lnTo>
                    <a:lnTo>
                      <a:pt x="3014" y="3643"/>
                    </a:lnTo>
                    <a:lnTo>
                      <a:pt x="2697" y="4072"/>
                    </a:lnTo>
                    <a:lnTo>
                      <a:pt x="2677" y="4048"/>
                    </a:lnTo>
                    <a:lnTo>
                      <a:pt x="2661" y="4023"/>
                    </a:lnTo>
                    <a:lnTo>
                      <a:pt x="3101" y="3428"/>
                    </a:lnTo>
                    <a:close/>
                    <a:moveTo>
                      <a:pt x="3841" y="3340"/>
                    </a:moveTo>
                    <a:lnTo>
                      <a:pt x="3861" y="3367"/>
                    </a:lnTo>
                    <a:lnTo>
                      <a:pt x="3881" y="3385"/>
                    </a:lnTo>
                    <a:lnTo>
                      <a:pt x="3897" y="3398"/>
                    </a:lnTo>
                    <a:lnTo>
                      <a:pt x="3910" y="3405"/>
                    </a:lnTo>
                    <a:lnTo>
                      <a:pt x="3914" y="3407"/>
                    </a:lnTo>
                    <a:lnTo>
                      <a:pt x="3912" y="3408"/>
                    </a:lnTo>
                    <a:lnTo>
                      <a:pt x="3903" y="3408"/>
                    </a:lnTo>
                    <a:lnTo>
                      <a:pt x="3887" y="3410"/>
                    </a:lnTo>
                    <a:lnTo>
                      <a:pt x="3861" y="3412"/>
                    </a:lnTo>
                    <a:lnTo>
                      <a:pt x="3821" y="3412"/>
                    </a:lnTo>
                    <a:lnTo>
                      <a:pt x="3805" y="3412"/>
                    </a:lnTo>
                    <a:lnTo>
                      <a:pt x="3791" y="3410"/>
                    </a:lnTo>
                    <a:lnTo>
                      <a:pt x="3841" y="3340"/>
                    </a:lnTo>
                    <a:close/>
                    <a:moveTo>
                      <a:pt x="1644" y="3305"/>
                    </a:moveTo>
                    <a:lnTo>
                      <a:pt x="1274" y="3804"/>
                    </a:lnTo>
                    <a:lnTo>
                      <a:pt x="1242" y="3799"/>
                    </a:lnTo>
                    <a:lnTo>
                      <a:pt x="1209" y="3792"/>
                    </a:lnTo>
                    <a:lnTo>
                      <a:pt x="1305" y="3665"/>
                    </a:lnTo>
                    <a:lnTo>
                      <a:pt x="1334" y="3642"/>
                    </a:lnTo>
                    <a:lnTo>
                      <a:pt x="1363" y="3613"/>
                    </a:lnTo>
                    <a:lnTo>
                      <a:pt x="1397" y="3582"/>
                    </a:lnTo>
                    <a:lnTo>
                      <a:pt x="1437" y="3544"/>
                    </a:lnTo>
                    <a:lnTo>
                      <a:pt x="1483" y="3501"/>
                    </a:lnTo>
                    <a:lnTo>
                      <a:pt x="1517" y="3459"/>
                    </a:lnTo>
                    <a:lnTo>
                      <a:pt x="1548" y="3417"/>
                    </a:lnTo>
                    <a:lnTo>
                      <a:pt x="1577" y="3378"/>
                    </a:lnTo>
                    <a:lnTo>
                      <a:pt x="1607" y="3340"/>
                    </a:lnTo>
                    <a:lnTo>
                      <a:pt x="1644" y="3305"/>
                    </a:lnTo>
                    <a:close/>
                    <a:moveTo>
                      <a:pt x="3794" y="3224"/>
                    </a:moveTo>
                    <a:lnTo>
                      <a:pt x="3803" y="3260"/>
                    </a:lnTo>
                    <a:lnTo>
                      <a:pt x="3814" y="3293"/>
                    </a:lnTo>
                    <a:lnTo>
                      <a:pt x="3744" y="3392"/>
                    </a:lnTo>
                    <a:lnTo>
                      <a:pt x="3731" y="3379"/>
                    </a:lnTo>
                    <a:lnTo>
                      <a:pt x="3716" y="3363"/>
                    </a:lnTo>
                    <a:lnTo>
                      <a:pt x="3704" y="3345"/>
                    </a:lnTo>
                    <a:lnTo>
                      <a:pt x="3794" y="3224"/>
                    </a:lnTo>
                    <a:close/>
                    <a:moveTo>
                      <a:pt x="3137" y="3195"/>
                    </a:moveTo>
                    <a:lnTo>
                      <a:pt x="3137" y="3228"/>
                    </a:lnTo>
                    <a:lnTo>
                      <a:pt x="3132" y="3267"/>
                    </a:lnTo>
                    <a:lnTo>
                      <a:pt x="3124" y="3311"/>
                    </a:lnTo>
                    <a:lnTo>
                      <a:pt x="2636" y="3972"/>
                    </a:lnTo>
                    <a:lnTo>
                      <a:pt x="2623" y="3936"/>
                    </a:lnTo>
                    <a:lnTo>
                      <a:pt x="2616" y="3900"/>
                    </a:lnTo>
                    <a:lnTo>
                      <a:pt x="3137" y="3195"/>
                    </a:lnTo>
                    <a:close/>
                    <a:moveTo>
                      <a:pt x="1054" y="3190"/>
                    </a:moveTo>
                    <a:lnTo>
                      <a:pt x="1019" y="3237"/>
                    </a:lnTo>
                    <a:lnTo>
                      <a:pt x="996" y="3228"/>
                    </a:lnTo>
                    <a:lnTo>
                      <a:pt x="977" y="3219"/>
                    </a:lnTo>
                    <a:lnTo>
                      <a:pt x="963" y="3211"/>
                    </a:lnTo>
                    <a:lnTo>
                      <a:pt x="959" y="3210"/>
                    </a:lnTo>
                    <a:lnTo>
                      <a:pt x="956" y="3208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6" y="3206"/>
                    </a:lnTo>
                    <a:lnTo>
                      <a:pt x="958" y="3204"/>
                    </a:lnTo>
                    <a:lnTo>
                      <a:pt x="963" y="3204"/>
                    </a:lnTo>
                    <a:lnTo>
                      <a:pt x="970" y="3202"/>
                    </a:lnTo>
                    <a:lnTo>
                      <a:pt x="983" y="3201"/>
                    </a:lnTo>
                    <a:lnTo>
                      <a:pt x="1001" y="3197"/>
                    </a:lnTo>
                    <a:lnTo>
                      <a:pt x="1023" y="3193"/>
                    </a:lnTo>
                    <a:lnTo>
                      <a:pt x="1054" y="3190"/>
                    </a:lnTo>
                    <a:close/>
                    <a:moveTo>
                      <a:pt x="3325" y="3125"/>
                    </a:moveTo>
                    <a:lnTo>
                      <a:pt x="3324" y="3164"/>
                    </a:lnTo>
                    <a:lnTo>
                      <a:pt x="3318" y="3204"/>
                    </a:lnTo>
                    <a:lnTo>
                      <a:pt x="3309" y="3244"/>
                    </a:lnTo>
                    <a:lnTo>
                      <a:pt x="3258" y="3314"/>
                    </a:lnTo>
                    <a:lnTo>
                      <a:pt x="3257" y="3305"/>
                    </a:lnTo>
                    <a:lnTo>
                      <a:pt x="3255" y="3296"/>
                    </a:lnTo>
                    <a:lnTo>
                      <a:pt x="3253" y="3286"/>
                    </a:lnTo>
                    <a:lnTo>
                      <a:pt x="3237" y="3244"/>
                    </a:lnTo>
                    <a:lnTo>
                      <a:pt x="3325" y="3125"/>
                    </a:lnTo>
                    <a:close/>
                    <a:moveTo>
                      <a:pt x="2248" y="3123"/>
                    </a:moveTo>
                    <a:lnTo>
                      <a:pt x="2274" y="3123"/>
                    </a:lnTo>
                    <a:lnTo>
                      <a:pt x="2301" y="3123"/>
                    </a:lnTo>
                    <a:lnTo>
                      <a:pt x="2317" y="3123"/>
                    </a:lnTo>
                    <a:lnTo>
                      <a:pt x="2140" y="3363"/>
                    </a:lnTo>
                    <a:lnTo>
                      <a:pt x="2091" y="3407"/>
                    </a:lnTo>
                    <a:lnTo>
                      <a:pt x="2038" y="3457"/>
                    </a:lnTo>
                    <a:lnTo>
                      <a:pt x="1979" y="3513"/>
                    </a:lnTo>
                    <a:lnTo>
                      <a:pt x="1913" y="3573"/>
                    </a:lnTo>
                    <a:lnTo>
                      <a:pt x="2248" y="3123"/>
                    </a:lnTo>
                    <a:close/>
                    <a:moveTo>
                      <a:pt x="2462" y="3112"/>
                    </a:moveTo>
                    <a:lnTo>
                      <a:pt x="2332" y="3287"/>
                    </a:lnTo>
                    <a:lnTo>
                      <a:pt x="2301" y="3291"/>
                    </a:lnTo>
                    <a:lnTo>
                      <a:pt x="2265" y="3296"/>
                    </a:lnTo>
                    <a:lnTo>
                      <a:pt x="2259" y="3296"/>
                    </a:lnTo>
                    <a:lnTo>
                      <a:pt x="2256" y="3298"/>
                    </a:lnTo>
                    <a:lnTo>
                      <a:pt x="2250" y="3300"/>
                    </a:lnTo>
                    <a:lnTo>
                      <a:pt x="2382" y="3119"/>
                    </a:lnTo>
                    <a:lnTo>
                      <a:pt x="2462" y="3112"/>
                    </a:lnTo>
                    <a:close/>
                    <a:moveTo>
                      <a:pt x="2122" y="3110"/>
                    </a:moveTo>
                    <a:lnTo>
                      <a:pt x="2154" y="3114"/>
                    </a:lnTo>
                    <a:lnTo>
                      <a:pt x="2189" y="3117"/>
                    </a:lnTo>
                    <a:lnTo>
                      <a:pt x="1779" y="3670"/>
                    </a:lnTo>
                    <a:lnTo>
                      <a:pt x="1723" y="3698"/>
                    </a:lnTo>
                    <a:lnTo>
                      <a:pt x="1667" y="3721"/>
                    </a:lnTo>
                    <a:lnTo>
                      <a:pt x="2122" y="3110"/>
                    </a:lnTo>
                    <a:close/>
                    <a:moveTo>
                      <a:pt x="2004" y="3085"/>
                    </a:moveTo>
                    <a:lnTo>
                      <a:pt x="2035" y="3094"/>
                    </a:lnTo>
                    <a:lnTo>
                      <a:pt x="2067" y="3101"/>
                    </a:lnTo>
                    <a:lnTo>
                      <a:pt x="1584" y="3752"/>
                    </a:lnTo>
                    <a:lnTo>
                      <a:pt x="1537" y="3764"/>
                    </a:lnTo>
                    <a:lnTo>
                      <a:pt x="1493" y="3773"/>
                    </a:lnTo>
                    <a:lnTo>
                      <a:pt x="2004" y="3085"/>
                    </a:lnTo>
                    <a:close/>
                    <a:moveTo>
                      <a:pt x="2621" y="3079"/>
                    </a:moveTo>
                    <a:lnTo>
                      <a:pt x="2342" y="3455"/>
                    </a:lnTo>
                    <a:lnTo>
                      <a:pt x="2357" y="3414"/>
                    </a:lnTo>
                    <a:lnTo>
                      <a:pt x="2373" y="3378"/>
                    </a:lnTo>
                    <a:lnTo>
                      <a:pt x="2391" y="3347"/>
                    </a:lnTo>
                    <a:lnTo>
                      <a:pt x="2406" y="3323"/>
                    </a:lnTo>
                    <a:lnTo>
                      <a:pt x="2420" y="3305"/>
                    </a:lnTo>
                    <a:lnTo>
                      <a:pt x="2429" y="3295"/>
                    </a:lnTo>
                    <a:lnTo>
                      <a:pt x="2431" y="3291"/>
                    </a:lnTo>
                    <a:lnTo>
                      <a:pt x="2428" y="3291"/>
                    </a:lnTo>
                    <a:lnTo>
                      <a:pt x="2415" y="3289"/>
                    </a:lnTo>
                    <a:lnTo>
                      <a:pt x="2395" y="3286"/>
                    </a:lnTo>
                    <a:lnTo>
                      <a:pt x="2533" y="3101"/>
                    </a:lnTo>
                    <a:lnTo>
                      <a:pt x="2621" y="3079"/>
                    </a:lnTo>
                    <a:close/>
                    <a:moveTo>
                      <a:pt x="3773" y="3070"/>
                    </a:moveTo>
                    <a:lnTo>
                      <a:pt x="3778" y="3112"/>
                    </a:lnTo>
                    <a:lnTo>
                      <a:pt x="3782" y="3154"/>
                    </a:lnTo>
                    <a:lnTo>
                      <a:pt x="3675" y="3302"/>
                    </a:lnTo>
                    <a:lnTo>
                      <a:pt x="3673" y="3298"/>
                    </a:lnTo>
                    <a:lnTo>
                      <a:pt x="3669" y="3295"/>
                    </a:lnTo>
                    <a:lnTo>
                      <a:pt x="3668" y="3291"/>
                    </a:lnTo>
                    <a:lnTo>
                      <a:pt x="3655" y="3269"/>
                    </a:lnTo>
                    <a:lnTo>
                      <a:pt x="3640" y="3248"/>
                    </a:lnTo>
                    <a:lnTo>
                      <a:pt x="3773" y="3070"/>
                    </a:lnTo>
                    <a:close/>
                    <a:moveTo>
                      <a:pt x="1895" y="3052"/>
                    </a:moveTo>
                    <a:lnTo>
                      <a:pt x="1924" y="3061"/>
                    </a:lnTo>
                    <a:lnTo>
                      <a:pt x="1953" y="3070"/>
                    </a:lnTo>
                    <a:lnTo>
                      <a:pt x="1421" y="3788"/>
                    </a:lnTo>
                    <a:lnTo>
                      <a:pt x="1376" y="3795"/>
                    </a:lnTo>
                    <a:lnTo>
                      <a:pt x="1340" y="3801"/>
                    </a:lnTo>
                    <a:lnTo>
                      <a:pt x="1765" y="3226"/>
                    </a:lnTo>
                    <a:lnTo>
                      <a:pt x="1794" y="3208"/>
                    </a:lnTo>
                    <a:lnTo>
                      <a:pt x="1819" y="3193"/>
                    </a:lnTo>
                    <a:lnTo>
                      <a:pt x="1837" y="3182"/>
                    </a:lnTo>
                    <a:lnTo>
                      <a:pt x="1848" y="3177"/>
                    </a:lnTo>
                    <a:lnTo>
                      <a:pt x="1852" y="3173"/>
                    </a:lnTo>
                    <a:lnTo>
                      <a:pt x="1848" y="3172"/>
                    </a:lnTo>
                    <a:lnTo>
                      <a:pt x="1834" y="3168"/>
                    </a:lnTo>
                    <a:lnTo>
                      <a:pt x="1812" y="3163"/>
                    </a:lnTo>
                    <a:lnTo>
                      <a:pt x="1895" y="3052"/>
                    </a:lnTo>
                    <a:close/>
                    <a:moveTo>
                      <a:pt x="1292" y="3049"/>
                    </a:moveTo>
                    <a:lnTo>
                      <a:pt x="1131" y="3266"/>
                    </a:lnTo>
                    <a:lnTo>
                      <a:pt x="1099" y="3260"/>
                    </a:lnTo>
                    <a:lnTo>
                      <a:pt x="1068" y="3253"/>
                    </a:lnTo>
                    <a:lnTo>
                      <a:pt x="1131" y="3164"/>
                    </a:lnTo>
                    <a:lnTo>
                      <a:pt x="1169" y="3145"/>
                    </a:lnTo>
                    <a:lnTo>
                      <a:pt x="1206" y="3117"/>
                    </a:lnTo>
                    <a:lnTo>
                      <a:pt x="1247" y="3087"/>
                    </a:lnTo>
                    <a:lnTo>
                      <a:pt x="1292" y="3049"/>
                    </a:lnTo>
                    <a:close/>
                    <a:moveTo>
                      <a:pt x="2811" y="3009"/>
                    </a:moveTo>
                    <a:lnTo>
                      <a:pt x="2294" y="3703"/>
                    </a:lnTo>
                    <a:lnTo>
                      <a:pt x="2294" y="3676"/>
                    </a:lnTo>
                    <a:lnTo>
                      <a:pt x="2295" y="3647"/>
                    </a:lnTo>
                    <a:lnTo>
                      <a:pt x="2299" y="3620"/>
                    </a:lnTo>
                    <a:lnTo>
                      <a:pt x="2304" y="3593"/>
                    </a:lnTo>
                    <a:lnTo>
                      <a:pt x="2703" y="3052"/>
                    </a:lnTo>
                    <a:lnTo>
                      <a:pt x="2757" y="3031"/>
                    </a:lnTo>
                    <a:lnTo>
                      <a:pt x="2811" y="3009"/>
                    </a:lnTo>
                    <a:close/>
                    <a:moveTo>
                      <a:pt x="1792" y="3005"/>
                    </a:moveTo>
                    <a:lnTo>
                      <a:pt x="1819" y="3020"/>
                    </a:lnTo>
                    <a:lnTo>
                      <a:pt x="1846" y="3032"/>
                    </a:lnTo>
                    <a:lnTo>
                      <a:pt x="1754" y="3157"/>
                    </a:lnTo>
                    <a:lnTo>
                      <a:pt x="1738" y="3159"/>
                    </a:lnTo>
                    <a:lnTo>
                      <a:pt x="1723" y="3159"/>
                    </a:lnTo>
                    <a:lnTo>
                      <a:pt x="1698" y="3163"/>
                    </a:lnTo>
                    <a:lnTo>
                      <a:pt x="1669" y="3172"/>
                    </a:lnTo>
                    <a:lnTo>
                      <a:pt x="1792" y="3005"/>
                    </a:lnTo>
                    <a:close/>
                    <a:moveTo>
                      <a:pt x="3315" y="2960"/>
                    </a:moveTo>
                    <a:lnTo>
                      <a:pt x="3316" y="2982"/>
                    </a:lnTo>
                    <a:lnTo>
                      <a:pt x="3320" y="3013"/>
                    </a:lnTo>
                    <a:lnTo>
                      <a:pt x="3322" y="3047"/>
                    </a:lnTo>
                    <a:lnTo>
                      <a:pt x="3208" y="3201"/>
                    </a:lnTo>
                    <a:lnTo>
                      <a:pt x="3190" y="3175"/>
                    </a:lnTo>
                    <a:lnTo>
                      <a:pt x="3170" y="3154"/>
                    </a:lnTo>
                    <a:lnTo>
                      <a:pt x="3315" y="2960"/>
                    </a:lnTo>
                    <a:close/>
                    <a:moveTo>
                      <a:pt x="1694" y="2955"/>
                    </a:moveTo>
                    <a:lnTo>
                      <a:pt x="1720" y="2969"/>
                    </a:lnTo>
                    <a:lnTo>
                      <a:pt x="1747" y="2986"/>
                    </a:lnTo>
                    <a:lnTo>
                      <a:pt x="1591" y="3193"/>
                    </a:lnTo>
                    <a:lnTo>
                      <a:pt x="1546" y="3208"/>
                    </a:lnTo>
                    <a:lnTo>
                      <a:pt x="1495" y="3224"/>
                    </a:lnTo>
                    <a:lnTo>
                      <a:pt x="1694" y="2955"/>
                    </a:lnTo>
                    <a:close/>
                    <a:moveTo>
                      <a:pt x="3754" y="2913"/>
                    </a:moveTo>
                    <a:lnTo>
                      <a:pt x="3758" y="2955"/>
                    </a:lnTo>
                    <a:lnTo>
                      <a:pt x="3764" y="2998"/>
                    </a:lnTo>
                    <a:lnTo>
                      <a:pt x="3611" y="3202"/>
                    </a:lnTo>
                    <a:lnTo>
                      <a:pt x="3595" y="3175"/>
                    </a:lnTo>
                    <a:lnTo>
                      <a:pt x="3577" y="3150"/>
                    </a:lnTo>
                    <a:lnTo>
                      <a:pt x="3754" y="2913"/>
                    </a:lnTo>
                    <a:close/>
                    <a:moveTo>
                      <a:pt x="1604" y="2893"/>
                    </a:moveTo>
                    <a:lnTo>
                      <a:pt x="1653" y="2928"/>
                    </a:lnTo>
                    <a:lnTo>
                      <a:pt x="1419" y="3242"/>
                    </a:lnTo>
                    <a:lnTo>
                      <a:pt x="1376" y="3253"/>
                    </a:lnTo>
                    <a:lnTo>
                      <a:pt x="1332" y="3260"/>
                    </a:lnTo>
                    <a:lnTo>
                      <a:pt x="1604" y="2893"/>
                    </a:lnTo>
                    <a:close/>
                    <a:moveTo>
                      <a:pt x="3079" y="2826"/>
                    </a:moveTo>
                    <a:lnTo>
                      <a:pt x="2695" y="3347"/>
                    </a:lnTo>
                    <a:lnTo>
                      <a:pt x="2683" y="3343"/>
                    </a:lnTo>
                    <a:lnTo>
                      <a:pt x="2668" y="3347"/>
                    </a:lnTo>
                    <a:lnTo>
                      <a:pt x="2650" y="3358"/>
                    </a:lnTo>
                    <a:lnTo>
                      <a:pt x="2628" y="3374"/>
                    </a:lnTo>
                    <a:lnTo>
                      <a:pt x="2600" y="3396"/>
                    </a:lnTo>
                    <a:lnTo>
                      <a:pt x="2563" y="3423"/>
                    </a:lnTo>
                    <a:lnTo>
                      <a:pt x="2914" y="2949"/>
                    </a:lnTo>
                    <a:lnTo>
                      <a:pt x="2972" y="2913"/>
                    </a:lnTo>
                    <a:lnTo>
                      <a:pt x="3027" y="2872"/>
                    </a:lnTo>
                    <a:lnTo>
                      <a:pt x="3079" y="2826"/>
                    </a:lnTo>
                    <a:close/>
                    <a:moveTo>
                      <a:pt x="1522" y="2825"/>
                    </a:moveTo>
                    <a:lnTo>
                      <a:pt x="1542" y="2845"/>
                    </a:lnTo>
                    <a:lnTo>
                      <a:pt x="1566" y="2864"/>
                    </a:lnTo>
                    <a:lnTo>
                      <a:pt x="1263" y="3269"/>
                    </a:lnTo>
                    <a:lnTo>
                      <a:pt x="1258" y="3269"/>
                    </a:lnTo>
                    <a:lnTo>
                      <a:pt x="1222" y="3273"/>
                    </a:lnTo>
                    <a:lnTo>
                      <a:pt x="1189" y="3273"/>
                    </a:lnTo>
                    <a:lnTo>
                      <a:pt x="1403" y="2984"/>
                    </a:lnTo>
                    <a:lnTo>
                      <a:pt x="1439" y="2939"/>
                    </a:lnTo>
                    <a:lnTo>
                      <a:pt x="1522" y="2825"/>
                    </a:lnTo>
                    <a:close/>
                    <a:moveTo>
                      <a:pt x="3735" y="2758"/>
                    </a:moveTo>
                    <a:lnTo>
                      <a:pt x="3735" y="2765"/>
                    </a:lnTo>
                    <a:lnTo>
                      <a:pt x="3735" y="2772"/>
                    </a:lnTo>
                    <a:lnTo>
                      <a:pt x="3736" y="2779"/>
                    </a:lnTo>
                    <a:lnTo>
                      <a:pt x="3740" y="2810"/>
                    </a:lnTo>
                    <a:lnTo>
                      <a:pt x="3745" y="2841"/>
                    </a:lnTo>
                    <a:lnTo>
                      <a:pt x="3548" y="3107"/>
                    </a:lnTo>
                    <a:lnTo>
                      <a:pt x="3512" y="3058"/>
                    </a:lnTo>
                    <a:lnTo>
                      <a:pt x="3735" y="2758"/>
                    </a:lnTo>
                    <a:close/>
                    <a:moveTo>
                      <a:pt x="1443" y="2747"/>
                    </a:moveTo>
                    <a:lnTo>
                      <a:pt x="1464" y="2769"/>
                    </a:lnTo>
                    <a:lnTo>
                      <a:pt x="1484" y="2792"/>
                    </a:lnTo>
                    <a:lnTo>
                      <a:pt x="1392" y="2917"/>
                    </a:lnTo>
                    <a:lnTo>
                      <a:pt x="1365" y="2906"/>
                    </a:lnTo>
                    <a:lnTo>
                      <a:pt x="1332" y="2897"/>
                    </a:lnTo>
                    <a:lnTo>
                      <a:pt x="1443" y="2747"/>
                    </a:lnTo>
                    <a:close/>
                    <a:moveTo>
                      <a:pt x="1372" y="2660"/>
                    </a:moveTo>
                    <a:lnTo>
                      <a:pt x="1390" y="2685"/>
                    </a:lnTo>
                    <a:lnTo>
                      <a:pt x="1410" y="2709"/>
                    </a:lnTo>
                    <a:lnTo>
                      <a:pt x="1280" y="2884"/>
                    </a:lnTo>
                    <a:lnTo>
                      <a:pt x="1276" y="2882"/>
                    </a:lnTo>
                    <a:lnTo>
                      <a:pt x="1273" y="2881"/>
                    </a:lnTo>
                    <a:lnTo>
                      <a:pt x="1269" y="2881"/>
                    </a:lnTo>
                    <a:lnTo>
                      <a:pt x="1215" y="2872"/>
                    </a:lnTo>
                    <a:lnTo>
                      <a:pt x="1372" y="2660"/>
                    </a:lnTo>
                    <a:close/>
                    <a:moveTo>
                      <a:pt x="3706" y="2613"/>
                    </a:moveTo>
                    <a:lnTo>
                      <a:pt x="3713" y="2649"/>
                    </a:lnTo>
                    <a:lnTo>
                      <a:pt x="3722" y="2689"/>
                    </a:lnTo>
                    <a:lnTo>
                      <a:pt x="3479" y="3016"/>
                    </a:lnTo>
                    <a:lnTo>
                      <a:pt x="3459" y="2995"/>
                    </a:lnTo>
                    <a:lnTo>
                      <a:pt x="3438" y="2973"/>
                    </a:lnTo>
                    <a:lnTo>
                      <a:pt x="3706" y="2613"/>
                    </a:lnTo>
                    <a:close/>
                    <a:moveTo>
                      <a:pt x="425" y="2577"/>
                    </a:moveTo>
                    <a:lnTo>
                      <a:pt x="268" y="2789"/>
                    </a:lnTo>
                    <a:lnTo>
                      <a:pt x="219" y="2756"/>
                    </a:lnTo>
                    <a:lnTo>
                      <a:pt x="351" y="2581"/>
                    </a:lnTo>
                    <a:lnTo>
                      <a:pt x="389" y="2579"/>
                    </a:lnTo>
                    <a:lnTo>
                      <a:pt x="425" y="2577"/>
                    </a:lnTo>
                    <a:close/>
                    <a:moveTo>
                      <a:pt x="1309" y="2564"/>
                    </a:moveTo>
                    <a:lnTo>
                      <a:pt x="1325" y="2592"/>
                    </a:lnTo>
                    <a:lnTo>
                      <a:pt x="1343" y="2617"/>
                    </a:lnTo>
                    <a:lnTo>
                      <a:pt x="1157" y="2868"/>
                    </a:lnTo>
                    <a:lnTo>
                      <a:pt x="1122" y="2866"/>
                    </a:lnTo>
                    <a:lnTo>
                      <a:pt x="1086" y="2864"/>
                    </a:lnTo>
                    <a:lnTo>
                      <a:pt x="1309" y="2564"/>
                    </a:lnTo>
                    <a:close/>
                    <a:moveTo>
                      <a:pt x="228" y="2564"/>
                    </a:moveTo>
                    <a:lnTo>
                      <a:pt x="261" y="2570"/>
                    </a:lnTo>
                    <a:lnTo>
                      <a:pt x="293" y="2577"/>
                    </a:lnTo>
                    <a:lnTo>
                      <a:pt x="183" y="2723"/>
                    </a:lnTo>
                    <a:lnTo>
                      <a:pt x="161" y="2702"/>
                    </a:lnTo>
                    <a:lnTo>
                      <a:pt x="141" y="2680"/>
                    </a:lnTo>
                    <a:lnTo>
                      <a:pt x="228" y="2564"/>
                    </a:lnTo>
                    <a:close/>
                    <a:moveTo>
                      <a:pt x="594" y="2534"/>
                    </a:moveTo>
                    <a:lnTo>
                      <a:pt x="369" y="2836"/>
                    </a:lnTo>
                    <a:lnTo>
                      <a:pt x="340" y="2826"/>
                    </a:lnTo>
                    <a:lnTo>
                      <a:pt x="313" y="2814"/>
                    </a:lnTo>
                    <a:lnTo>
                      <a:pt x="498" y="2564"/>
                    </a:lnTo>
                    <a:lnTo>
                      <a:pt x="550" y="2548"/>
                    </a:lnTo>
                    <a:lnTo>
                      <a:pt x="594" y="2534"/>
                    </a:lnTo>
                    <a:close/>
                    <a:moveTo>
                      <a:pt x="118" y="2528"/>
                    </a:moveTo>
                    <a:lnTo>
                      <a:pt x="147" y="2539"/>
                    </a:lnTo>
                    <a:lnTo>
                      <a:pt x="174" y="2548"/>
                    </a:lnTo>
                    <a:lnTo>
                      <a:pt x="109" y="2642"/>
                    </a:lnTo>
                    <a:lnTo>
                      <a:pt x="89" y="2617"/>
                    </a:lnTo>
                    <a:lnTo>
                      <a:pt x="72" y="2592"/>
                    </a:lnTo>
                    <a:lnTo>
                      <a:pt x="118" y="2528"/>
                    </a:lnTo>
                    <a:close/>
                    <a:moveTo>
                      <a:pt x="3657" y="2496"/>
                    </a:moveTo>
                    <a:lnTo>
                      <a:pt x="3671" y="2525"/>
                    </a:lnTo>
                    <a:lnTo>
                      <a:pt x="3686" y="2557"/>
                    </a:lnTo>
                    <a:lnTo>
                      <a:pt x="3400" y="2944"/>
                    </a:lnTo>
                    <a:lnTo>
                      <a:pt x="3376" y="2931"/>
                    </a:lnTo>
                    <a:lnTo>
                      <a:pt x="3356" y="2926"/>
                    </a:lnTo>
                    <a:lnTo>
                      <a:pt x="3340" y="2922"/>
                    </a:lnTo>
                    <a:lnTo>
                      <a:pt x="3657" y="2496"/>
                    </a:lnTo>
                    <a:close/>
                    <a:moveTo>
                      <a:pt x="0" y="2469"/>
                    </a:moveTo>
                    <a:lnTo>
                      <a:pt x="2" y="2469"/>
                    </a:lnTo>
                    <a:lnTo>
                      <a:pt x="4" y="2470"/>
                    </a:lnTo>
                    <a:lnTo>
                      <a:pt x="7" y="2472"/>
                    </a:lnTo>
                    <a:lnTo>
                      <a:pt x="13" y="2476"/>
                    </a:lnTo>
                    <a:lnTo>
                      <a:pt x="18" y="2479"/>
                    </a:lnTo>
                    <a:lnTo>
                      <a:pt x="32" y="2487"/>
                    </a:lnTo>
                    <a:lnTo>
                      <a:pt x="51" y="2496"/>
                    </a:lnTo>
                    <a:lnTo>
                      <a:pt x="72" y="2507"/>
                    </a:lnTo>
                    <a:lnTo>
                      <a:pt x="42" y="2548"/>
                    </a:lnTo>
                    <a:lnTo>
                      <a:pt x="29" y="2525"/>
                    </a:lnTo>
                    <a:lnTo>
                      <a:pt x="18" y="2507"/>
                    </a:lnTo>
                    <a:lnTo>
                      <a:pt x="11" y="2490"/>
                    </a:lnTo>
                    <a:lnTo>
                      <a:pt x="7" y="2483"/>
                    </a:lnTo>
                    <a:lnTo>
                      <a:pt x="4" y="2478"/>
                    </a:lnTo>
                    <a:lnTo>
                      <a:pt x="2" y="2472"/>
                    </a:lnTo>
                    <a:lnTo>
                      <a:pt x="0" y="2470"/>
                    </a:lnTo>
                    <a:lnTo>
                      <a:pt x="0" y="2469"/>
                    </a:lnTo>
                    <a:close/>
                    <a:moveTo>
                      <a:pt x="3821" y="2458"/>
                    </a:moveTo>
                    <a:lnTo>
                      <a:pt x="3831" y="2479"/>
                    </a:lnTo>
                    <a:lnTo>
                      <a:pt x="3840" y="2503"/>
                    </a:lnTo>
                    <a:lnTo>
                      <a:pt x="3847" y="2521"/>
                    </a:lnTo>
                    <a:lnTo>
                      <a:pt x="3850" y="2530"/>
                    </a:lnTo>
                    <a:lnTo>
                      <a:pt x="3854" y="2535"/>
                    </a:lnTo>
                    <a:lnTo>
                      <a:pt x="3856" y="2541"/>
                    </a:lnTo>
                    <a:lnTo>
                      <a:pt x="3858" y="2545"/>
                    </a:lnTo>
                    <a:lnTo>
                      <a:pt x="3858" y="2545"/>
                    </a:lnTo>
                    <a:lnTo>
                      <a:pt x="3856" y="2545"/>
                    </a:lnTo>
                    <a:lnTo>
                      <a:pt x="3854" y="2545"/>
                    </a:lnTo>
                    <a:lnTo>
                      <a:pt x="3849" y="2543"/>
                    </a:lnTo>
                    <a:lnTo>
                      <a:pt x="3841" y="2541"/>
                    </a:lnTo>
                    <a:lnTo>
                      <a:pt x="3832" y="2539"/>
                    </a:lnTo>
                    <a:lnTo>
                      <a:pt x="3809" y="2528"/>
                    </a:lnTo>
                    <a:lnTo>
                      <a:pt x="3778" y="2514"/>
                    </a:lnTo>
                    <a:lnTo>
                      <a:pt x="3821" y="2458"/>
                    </a:lnTo>
                    <a:close/>
                    <a:moveTo>
                      <a:pt x="1254" y="2458"/>
                    </a:moveTo>
                    <a:lnTo>
                      <a:pt x="1267" y="2487"/>
                    </a:lnTo>
                    <a:lnTo>
                      <a:pt x="1282" y="2516"/>
                    </a:lnTo>
                    <a:lnTo>
                      <a:pt x="1025" y="2864"/>
                    </a:lnTo>
                    <a:lnTo>
                      <a:pt x="952" y="2864"/>
                    </a:lnTo>
                    <a:lnTo>
                      <a:pt x="1254" y="2458"/>
                    </a:lnTo>
                    <a:close/>
                    <a:moveTo>
                      <a:pt x="802" y="2434"/>
                    </a:moveTo>
                    <a:lnTo>
                      <a:pt x="489" y="2857"/>
                    </a:lnTo>
                    <a:lnTo>
                      <a:pt x="481" y="2855"/>
                    </a:lnTo>
                    <a:lnTo>
                      <a:pt x="472" y="2855"/>
                    </a:lnTo>
                    <a:lnTo>
                      <a:pt x="463" y="2855"/>
                    </a:lnTo>
                    <a:lnTo>
                      <a:pt x="420" y="2850"/>
                    </a:lnTo>
                    <a:lnTo>
                      <a:pt x="699" y="2474"/>
                    </a:lnTo>
                    <a:lnTo>
                      <a:pt x="720" y="2461"/>
                    </a:lnTo>
                    <a:lnTo>
                      <a:pt x="744" y="2451"/>
                    </a:lnTo>
                    <a:lnTo>
                      <a:pt x="769" y="2442"/>
                    </a:lnTo>
                    <a:lnTo>
                      <a:pt x="802" y="2434"/>
                    </a:lnTo>
                    <a:close/>
                    <a:moveTo>
                      <a:pt x="867" y="2429"/>
                    </a:moveTo>
                    <a:lnTo>
                      <a:pt x="905" y="2432"/>
                    </a:lnTo>
                    <a:lnTo>
                      <a:pt x="936" y="2438"/>
                    </a:lnTo>
                    <a:lnTo>
                      <a:pt x="619" y="2864"/>
                    </a:lnTo>
                    <a:lnTo>
                      <a:pt x="583" y="2863"/>
                    </a:lnTo>
                    <a:lnTo>
                      <a:pt x="548" y="2859"/>
                    </a:lnTo>
                    <a:lnTo>
                      <a:pt x="867" y="2429"/>
                    </a:lnTo>
                    <a:close/>
                    <a:moveTo>
                      <a:pt x="4573" y="2353"/>
                    </a:moveTo>
                    <a:lnTo>
                      <a:pt x="4589" y="2387"/>
                    </a:lnTo>
                    <a:lnTo>
                      <a:pt x="4600" y="2418"/>
                    </a:lnTo>
                    <a:lnTo>
                      <a:pt x="4605" y="2445"/>
                    </a:lnTo>
                    <a:lnTo>
                      <a:pt x="4609" y="2465"/>
                    </a:lnTo>
                    <a:lnTo>
                      <a:pt x="4611" y="2479"/>
                    </a:lnTo>
                    <a:lnTo>
                      <a:pt x="4611" y="2485"/>
                    </a:lnTo>
                    <a:lnTo>
                      <a:pt x="4611" y="2485"/>
                    </a:lnTo>
                    <a:lnTo>
                      <a:pt x="4609" y="2483"/>
                    </a:lnTo>
                    <a:lnTo>
                      <a:pt x="4605" y="2481"/>
                    </a:lnTo>
                    <a:lnTo>
                      <a:pt x="4598" y="2476"/>
                    </a:lnTo>
                    <a:lnTo>
                      <a:pt x="4587" y="2469"/>
                    </a:lnTo>
                    <a:lnTo>
                      <a:pt x="4571" y="2458"/>
                    </a:lnTo>
                    <a:lnTo>
                      <a:pt x="4551" y="244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2" y="2422"/>
                    </a:lnTo>
                    <a:lnTo>
                      <a:pt x="4573" y="2353"/>
                    </a:lnTo>
                    <a:close/>
                    <a:moveTo>
                      <a:pt x="3774" y="2339"/>
                    </a:moveTo>
                    <a:lnTo>
                      <a:pt x="3782" y="2358"/>
                    </a:lnTo>
                    <a:lnTo>
                      <a:pt x="3789" y="2378"/>
                    </a:lnTo>
                    <a:lnTo>
                      <a:pt x="3791" y="2385"/>
                    </a:lnTo>
                    <a:lnTo>
                      <a:pt x="3794" y="2393"/>
                    </a:lnTo>
                    <a:lnTo>
                      <a:pt x="3798" y="2402"/>
                    </a:lnTo>
                    <a:lnTo>
                      <a:pt x="3738" y="2487"/>
                    </a:lnTo>
                    <a:lnTo>
                      <a:pt x="3716" y="2474"/>
                    </a:lnTo>
                    <a:lnTo>
                      <a:pt x="3697" y="2467"/>
                    </a:lnTo>
                    <a:lnTo>
                      <a:pt x="3680" y="2463"/>
                    </a:lnTo>
                    <a:lnTo>
                      <a:pt x="3774" y="2339"/>
                    </a:lnTo>
                    <a:close/>
                    <a:moveTo>
                      <a:pt x="1207" y="2333"/>
                    </a:moveTo>
                    <a:lnTo>
                      <a:pt x="1231" y="2402"/>
                    </a:lnTo>
                    <a:lnTo>
                      <a:pt x="889" y="2864"/>
                    </a:lnTo>
                    <a:lnTo>
                      <a:pt x="853" y="2864"/>
                    </a:lnTo>
                    <a:lnTo>
                      <a:pt x="816" y="2866"/>
                    </a:lnTo>
                    <a:lnTo>
                      <a:pt x="1207" y="2333"/>
                    </a:lnTo>
                    <a:close/>
                    <a:moveTo>
                      <a:pt x="4502" y="2266"/>
                    </a:moveTo>
                    <a:lnTo>
                      <a:pt x="4506" y="2268"/>
                    </a:lnTo>
                    <a:lnTo>
                      <a:pt x="4508" y="2270"/>
                    </a:lnTo>
                    <a:lnTo>
                      <a:pt x="4511" y="2272"/>
                    </a:lnTo>
                    <a:lnTo>
                      <a:pt x="4529" y="2290"/>
                    </a:lnTo>
                    <a:lnTo>
                      <a:pt x="4546" y="2310"/>
                    </a:lnTo>
                    <a:lnTo>
                      <a:pt x="4480" y="2396"/>
                    </a:lnTo>
                    <a:lnTo>
                      <a:pt x="4450" y="2385"/>
                    </a:lnTo>
                    <a:lnTo>
                      <a:pt x="4419" y="2380"/>
                    </a:lnTo>
                    <a:lnTo>
                      <a:pt x="4502" y="2266"/>
                    </a:lnTo>
                    <a:close/>
                    <a:moveTo>
                      <a:pt x="4417" y="2201"/>
                    </a:moveTo>
                    <a:lnTo>
                      <a:pt x="4442" y="2217"/>
                    </a:lnTo>
                    <a:lnTo>
                      <a:pt x="4466" y="2234"/>
                    </a:lnTo>
                    <a:lnTo>
                      <a:pt x="4359" y="2378"/>
                    </a:lnTo>
                    <a:lnTo>
                      <a:pt x="4299" y="2378"/>
                    </a:lnTo>
                    <a:lnTo>
                      <a:pt x="4296" y="2378"/>
                    </a:lnTo>
                    <a:lnTo>
                      <a:pt x="4290" y="2378"/>
                    </a:lnTo>
                    <a:lnTo>
                      <a:pt x="4285" y="2376"/>
                    </a:lnTo>
                    <a:lnTo>
                      <a:pt x="4417" y="2201"/>
                    </a:lnTo>
                    <a:close/>
                    <a:moveTo>
                      <a:pt x="1175" y="2198"/>
                    </a:moveTo>
                    <a:lnTo>
                      <a:pt x="1191" y="2273"/>
                    </a:lnTo>
                    <a:lnTo>
                      <a:pt x="753" y="2866"/>
                    </a:lnTo>
                    <a:lnTo>
                      <a:pt x="717" y="2866"/>
                    </a:lnTo>
                    <a:lnTo>
                      <a:pt x="681" y="2864"/>
                    </a:lnTo>
                    <a:lnTo>
                      <a:pt x="1175" y="2198"/>
                    </a:lnTo>
                    <a:close/>
                    <a:moveTo>
                      <a:pt x="4323" y="2143"/>
                    </a:moveTo>
                    <a:lnTo>
                      <a:pt x="4350" y="2158"/>
                    </a:lnTo>
                    <a:lnTo>
                      <a:pt x="4374" y="2174"/>
                    </a:lnTo>
                    <a:lnTo>
                      <a:pt x="4227" y="2375"/>
                    </a:lnTo>
                    <a:lnTo>
                      <a:pt x="4193" y="2373"/>
                    </a:lnTo>
                    <a:lnTo>
                      <a:pt x="4158" y="2369"/>
                    </a:lnTo>
                    <a:lnTo>
                      <a:pt x="4323" y="2143"/>
                    </a:lnTo>
                    <a:close/>
                    <a:moveTo>
                      <a:pt x="4229" y="2089"/>
                    </a:moveTo>
                    <a:lnTo>
                      <a:pt x="4256" y="2104"/>
                    </a:lnTo>
                    <a:lnTo>
                      <a:pt x="4281" y="2120"/>
                    </a:lnTo>
                    <a:lnTo>
                      <a:pt x="4098" y="2364"/>
                    </a:lnTo>
                    <a:lnTo>
                      <a:pt x="4031" y="2355"/>
                    </a:lnTo>
                    <a:lnTo>
                      <a:pt x="4229" y="2089"/>
                    </a:lnTo>
                    <a:close/>
                    <a:moveTo>
                      <a:pt x="871" y="2060"/>
                    </a:moveTo>
                    <a:lnTo>
                      <a:pt x="892" y="2085"/>
                    </a:lnTo>
                    <a:lnTo>
                      <a:pt x="907" y="2111"/>
                    </a:lnTo>
                    <a:lnTo>
                      <a:pt x="771" y="2295"/>
                    </a:lnTo>
                    <a:lnTo>
                      <a:pt x="740" y="2284"/>
                    </a:lnTo>
                    <a:lnTo>
                      <a:pt x="710" y="2277"/>
                    </a:lnTo>
                    <a:lnTo>
                      <a:pt x="871" y="2060"/>
                    </a:lnTo>
                    <a:close/>
                    <a:moveTo>
                      <a:pt x="4131" y="2038"/>
                    </a:moveTo>
                    <a:lnTo>
                      <a:pt x="4158" y="2053"/>
                    </a:lnTo>
                    <a:lnTo>
                      <a:pt x="4184" y="2066"/>
                    </a:lnTo>
                    <a:lnTo>
                      <a:pt x="3977" y="2346"/>
                    </a:lnTo>
                    <a:lnTo>
                      <a:pt x="3948" y="2339"/>
                    </a:lnTo>
                    <a:lnTo>
                      <a:pt x="3917" y="2329"/>
                    </a:lnTo>
                    <a:lnTo>
                      <a:pt x="4131" y="2038"/>
                    </a:lnTo>
                    <a:close/>
                    <a:moveTo>
                      <a:pt x="328" y="2038"/>
                    </a:moveTo>
                    <a:lnTo>
                      <a:pt x="328" y="2038"/>
                    </a:lnTo>
                    <a:lnTo>
                      <a:pt x="328" y="2038"/>
                    </a:lnTo>
                    <a:lnTo>
                      <a:pt x="329" y="2038"/>
                    </a:lnTo>
                    <a:lnTo>
                      <a:pt x="331" y="2040"/>
                    </a:lnTo>
                    <a:lnTo>
                      <a:pt x="335" y="2042"/>
                    </a:lnTo>
                    <a:lnTo>
                      <a:pt x="342" y="2044"/>
                    </a:lnTo>
                    <a:lnTo>
                      <a:pt x="355" y="2051"/>
                    </a:lnTo>
                    <a:lnTo>
                      <a:pt x="375" y="2058"/>
                    </a:lnTo>
                    <a:lnTo>
                      <a:pt x="380" y="2060"/>
                    </a:lnTo>
                    <a:lnTo>
                      <a:pt x="387" y="2064"/>
                    </a:lnTo>
                    <a:lnTo>
                      <a:pt x="393" y="2066"/>
                    </a:lnTo>
                    <a:lnTo>
                      <a:pt x="398" y="2066"/>
                    </a:lnTo>
                    <a:lnTo>
                      <a:pt x="369" y="2105"/>
                    </a:lnTo>
                    <a:lnTo>
                      <a:pt x="355" y="2085"/>
                    </a:lnTo>
                    <a:lnTo>
                      <a:pt x="344" y="2067"/>
                    </a:lnTo>
                    <a:lnTo>
                      <a:pt x="335" y="2053"/>
                    </a:lnTo>
                    <a:lnTo>
                      <a:pt x="331" y="2048"/>
                    </a:lnTo>
                    <a:lnTo>
                      <a:pt x="329" y="2042"/>
                    </a:lnTo>
                    <a:lnTo>
                      <a:pt x="328" y="2040"/>
                    </a:lnTo>
                    <a:lnTo>
                      <a:pt x="328" y="2038"/>
                    </a:lnTo>
                    <a:close/>
                    <a:moveTo>
                      <a:pt x="1162" y="2033"/>
                    </a:moveTo>
                    <a:lnTo>
                      <a:pt x="1164" y="2078"/>
                    </a:lnTo>
                    <a:lnTo>
                      <a:pt x="1168" y="2125"/>
                    </a:lnTo>
                    <a:lnTo>
                      <a:pt x="949" y="2418"/>
                    </a:lnTo>
                    <a:lnTo>
                      <a:pt x="938" y="2407"/>
                    </a:lnTo>
                    <a:lnTo>
                      <a:pt x="925" y="2393"/>
                    </a:lnTo>
                    <a:lnTo>
                      <a:pt x="907" y="2375"/>
                    </a:lnTo>
                    <a:lnTo>
                      <a:pt x="1162" y="2033"/>
                    </a:lnTo>
                    <a:close/>
                    <a:moveTo>
                      <a:pt x="563" y="2029"/>
                    </a:moveTo>
                    <a:lnTo>
                      <a:pt x="445" y="2187"/>
                    </a:lnTo>
                    <a:lnTo>
                      <a:pt x="402" y="2147"/>
                    </a:lnTo>
                    <a:lnTo>
                      <a:pt x="467" y="2058"/>
                    </a:lnTo>
                    <a:lnTo>
                      <a:pt x="489" y="2051"/>
                    </a:lnTo>
                    <a:lnTo>
                      <a:pt x="512" y="2044"/>
                    </a:lnTo>
                    <a:lnTo>
                      <a:pt x="541" y="2033"/>
                    </a:lnTo>
                    <a:lnTo>
                      <a:pt x="548" y="2031"/>
                    </a:lnTo>
                    <a:lnTo>
                      <a:pt x="556" y="2029"/>
                    </a:lnTo>
                    <a:lnTo>
                      <a:pt x="563" y="2029"/>
                    </a:lnTo>
                    <a:close/>
                    <a:moveTo>
                      <a:pt x="766" y="2022"/>
                    </a:moveTo>
                    <a:lnTo>
                      <a:pt x="800" y="2026"/>
                    </a:lnTo>
                    <a:lnTo>
                      <a:pt x="827" y="2035"/>
                    </a:lnTo>
                    <a:lnTo>
                      <a:pt x="657" y="2263"/>
                    </a:lnTo>
                    <a:lnTo>
                      <a:pt x="626" y="2257"/>
                    </a:lnTo>
                    <a:lnTo>
                      <a:pt x="595" y="2250"/>
                    </a:lnTo>
                    <a:lnTo>
                      <a:pt x="766" y="2022"/>
                    </a:lnTo>
                    <a:close/>
                    <a:moveTo>
                      <a:pt x="706" y="2015"/>
                    </a:moveTo>
                    <a:lnTo>
                      <a:pt x="541" y="2239"/>
                    </a:lnTo>
                    <a:lnTo>
                      <a:pt x="541" y="2237"/>
                    </a:lnTo>
                    <a:lnTo>
                      <a:pt x="539" y="2235"/>
                    </a:lnTo>
                    <a:lnTo>
                      <a:pt x="538" y="2235"/>
                    </a:lnTo>
                    <a:lnTo>
                      <a:pt x="510" y="2228"/>
                    </a:lnTo>
                    <a:lnTo>
                      <a:pt x="485" y="2214"/>
                    </a:lnTo>
                    <a:lnTo>
                      <a:pt x="634" y="2017"/>
                    </a:lnTo>
                    <a:lnTo>
                      <a:pt x="670" y="2015"/>
                    </a:lnTo>
                    <a:lnTo>
                      <a:pt x="706" y="2015"/>
                    </a:lnTo>
                    <a:close/>
                    <a:moveTo>
                      <a:pt x="4037" y="1984"/>
                    </a:moveTo>
                    <a:lnTo>
                      <a:pt x="4060" y="2001"/>
                    </a:lnTo>
                    <a:lnTo>
                      <a:pt x="4088" y="2015"/>
                    </a:lnTo>
                    <a:lnTo>
                      <a:pt x="3865" y="2311"/>
                    </a:lnTo>
                    <a:lnTo>
                      <a:pt x="3836" y="2302"/>
                    </a:lnTo>
                    <a:lnTo>
                      <a:pt x="3809" y="2292"/>
                    </a:lnTo>
                    <a:lnTo>
                      <a:pt x="4037" y="1984"/>
                    </a:lnTo>
                    <a:close/>
                    <a:moveTo>
                      <a:pt x="2321" y="1917"/>
                    </a:moveTo>
                    <a:lnTo>
                      <a:pt x="2330" y="1986"/>
                    </a:lnTo>
                    <a:lnTo>
                      <a:pt x="2342" y="2066"/>
                    </a:lnTo>
                    <a:lnTo>
                      <a:pt x="2355" y="2154"/>
                    </a:lnTo>
                    <a:lnTo>
                      <a:pt x="2368" y="2248"/>
                    </a:lnTo>
                    <a:lnTo>
                      <a:pt x="2382" y="2348"/>
                    </a:lnTo>
                    <a:lnTo>
                      <a:pt x="2399" y="2449"/>
                    </a:lnTo>
                    <a:lnTo>
                      <a:pt x="2413" y="2552"/>
                    </a:lnTo>
                    <a:lnTo>
                      <a:pt x="2428" y="2655"/>
                    </a:lnTo>
                    <a:lnTo>
                      <a:pt x="2442" y="2756"/>
                    </a:lnTo>
                    <a:lnTo>
                      <a:pt x="2456" y="2852"/>
                    </a:lnTo>
                    <a:lnTo>
                      <a:pt x="2471" y="2942"/>
                    </a:lnTo>
                    <a:lnTo>
                      <a:pt x="2482" y="3023"/>
                    </a:lnTo>
                    <a:lnTo>
                      <a:pt x="2402" y="3034"/>
                    </a:lnTo>
                    <a:lnTo>
                      <a:pt x="2323" y="3038"/>
                    </a:lnTo>
                    <a:lnTo>
                      <a:pt x="2234" y="3032"/>
                    </a:lnTo>
                    <a:lnTo>
                      <a:pt x="2149" y="3022"/>
                    </a:lnTo>
                    <a:lnTo>
                      <a:pt x="2163" y="2931"/>
                    </a:lnTo>
                    <a:lnTo>
                      <a:pt x="2178" y="2836"/>
                    </a:lnTo>
                    <a:lnTo>
                      <a:pt x="2194" y="2736"/>
                    </a:lnTo>
                    <a:lnTo>
                      <a:pt x="2210" y="2633"/>
                    </a:lnTo>
                    <a:lnTo>
                      <a:pt x="2225" y="2530"/>
                    </a:lnTo>
                    <a:lnTo>
                      <a:pt x="2241" y="2427"/>
                    </a:lnTo>
                    <a:lnTo>
                      <a:pt x="2257" y="2328"/>
                    </a:lnTo>
                    <a:lnTo>
                      <a:pt x="2272" y="2232"/>
                    </a:lnTo>
                    <a:lnTo>
                      <a:pt x="2286" y="2142"/>
                    </a:lnTo>
                    <a:lnTo>
                      <a:pt x="2299" y="2057"/>
                    </a:lnTo>
                    <a:lnTo>
                      <a:pt x="2310" y="1982"/>
                    </a:lnTo>
                    <a:lnTo>
                      <a:pt x="2321" y="1917"/>
                    </a:lnTo>
                    <a:close/>
                    <a:moveTo>
                      <a:pt x="3952" y="1914"/>
                    </a:moveTo>
                    <a:lnTo>
                      <a:pt x="3997" y="1954"/>
                    </a:lnTo>
                    <a:lnTo>
                      <a:pt x="3760" y="2273"/>
                    </a:lnTo>
                    <a:lnTo>
                      <a:pt x="3758" y="2273"/>
                    </a:lnTo>
                    <a:lnTo>
                      <a:pt x="3758" y="2272"/>
                    </a:lnTo>
                    <a:lnTo>
                      <a:pt x="3758" y="2272"/>
                    </a:lnTo>
                    <a:lnTo>
                      <a:pt x="3758" y="2275"/>
                    </a:lnTo>
                    <a:lnTo>
                      <a:pt x="3134" y="3119"/>
                    </a:lnTo>
                    <a:lnTo>
                      <a:pt x="3130" y="3117"/>
                    </a:lnTo>
                    <a:lnTo>
                      <a:pt x="3128" y="3116"/>
                    </a:lnTo>
                    <a:lnTo>
                      <a:pt x="3126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6" y="3116"/>
                    </a:lnTo>
                    <a:lnTo>
                      <a:pt x="3126" y="3119"/>
                    </a:lnTo>
                    <a:lnTo>
                      <a:pt x="3126" y="3125"/>
                    </a:lnTo>
                    <a:lnTo>
                      <a:pt x="2610" y="3826"/>
                    </a:lnTo>
                    <a:lnTo>
                      <a:pt x="2610" y="3768"/>
                    </a:lnTo>
                    <a:lnTo>
                      <a:pt x="2618" y="3714"/>
                    </a:lnTo>
                    <a:lnTo>
                      <a:pt x="3952" y="1914"/>
                    </a:lnTo>
                    <a:close/>
                    <a:moveTo>
                      <a:pt x="2241" y="1912"/>
                    </a:moveTo>
                    <a:lnTo>
                      <a:pt x="2230" y="1979"/>
                    </a:lnTo>
                    <a:lnTo>
                      <a:pt x="2219" y="2053"/>
                    </a:lnTo>
                    <a:lnTo>
                      <a:pt x="2205" y="2136"/>
                    </a:lnTo>
                    <a:lnTo>
                      <a:pt x="2192" y="2226"/>
                    </a:lnTo>
                    <a:lnTo>
                      <a:pt x="2178" y="2320"/>
                    </a:lnTo>
                    <a:lnTo>
                      <a:pt x="2161" y="2420"/>
                    </a:lnTo>
                    <a:lnTo>
                      <a:pt x="2147" y="2521"/>
                    </a:lnTo>
                    <a:lnTo>
                      <a:pt x="2131" y="2622"/>
                    </a:lnTo>
                    <a:lnTo>
                      <a:pt x="2114" y="2723"/>
                    </a:lnTo>
                    <a:lnTo>
                      <a:pt x="2100" y="2821"/>
                    </a:lnTo>
                    <a:lnTo>
                      <a:pt x="2085" y="2917"/>
                    </a:lnTo>
                    <a:lnTo>
                      <a:pt x="2071" y="3007"/>
                    </a:lnTo>
                    <a:lnTo>
                      <a:pt x="1993" y="2986"/>
                    </a:lnTo>
                    <a:lnTo>
                      <a:pt x="1919" y="2958"/>
                    </a:lnTo>
                    <a:lnTo>
                      <a:pt x="1846" y="2926"/>
                    </a:lnTo>
                    <a:lnTo>
                      <a:pt x="1778" y="2888"/>
                    </a:lnTo>
                    <a:lnTo>
                      <a:pt x="1810" y="2821"/>
                    </a:lnTo>
                    <a:lnTo>
                      <a:pt x="1845" y="2747"/>
                    </a:lnTo>
                    <a:lnTo>
                      <a:pt x="1881" y="2669"/>
                    </a:lnTo>
                    <a:lnTo>
                      <a:pt x="1919" y="2590"/>
                    </a:lnTo>
                    <a:lnTo>
                      <a:pt x="1959" y="2507"/>
                    </a:lnTo>
                    <a:lnTo>
                      <a:pt x="1998" y="2423"/>
                    </a:lnTo>
                    <a:lnTo>
                      <a:pt x="2038" y="2340"/>
                    </a:lnTo>
                    <a:lnTo>
                      <a:pt x="2076" y="2259"/>
                    </a:lnTo>
                    <a:lnTo>
                      <a:pt x="2114" y="2179"/>
                    </a:lnTo>
                    <a:lnTo>
                      <a:pt x="2149" y="2104"/>
                    </a:lnTo>
                    <a:lnTo>
                      <a:pt x="2183" y="2035"/>
                    </a:lnTo>
                    <a:lnTo>
                      <a:pt x="2214" y="1970"/>
                    </a:lnTo>
                    <a:lnTo>
                      <a:pt x="2241" y="1912"/>
                    </a:lnTo>
                    <a:close/>
                    <a:moveTo>
                      <a:pt x="2400" y="1907"/>
                    </a:moveTo>
                    <a:lnTo>
                      <a:pt x="2428" y="1964"/>
                    </a:lnTo>
                    <a:lnTo>
                      <a:pt x="2458" y="2029"/>
                    </a:lnTo>
                    <a:lnTo>
                      <a:pt x="2491" y="2102"/>
                    </a:lnTo>
                    <a:lnTo>
                      <a:pt x="2529" y="2178"/>
                    </a:lnTo>
                    <a:lnTo>
                      <a:pt x="2567" y="2259"/>
                    </a:lnTo>
                    <a:lnTo>
                      <a:pt x="2605" y="2340"/>
                    </a:lnTo>
                    <a:lnTo>
                      <a:pt x="2645" y="2425"/>
                    </a:lnTo>
                    <a:lnTo>
                      <a:pt x="2685" y="2510"/>
                    </a:lnTo>
                    <a:lnTo>
                      <a:pt x="2724" y="2593"/>
                    </a:lnTo>
                    <a:lnTo>
                      <a:pt x="2762" y="2673"/>
                    </a:lnTo>
                    <a:lnTo>
                      <a:pt x="2799" y="2751"/>
                    </a:lnTo>
                    <a:lnTo>
                      <a:pt x="2833" y="2823"/>
                    </a:lnTo>
                    <a:lnTo>
                      <a:pt x="2864" y="2888"/>
                    </a:lnTo>
                    <a:lnTo>
                      <a:pt x="2793" y="2928"/>
                    </a:lnTo>
                    <a:lnTo>
                      <a:pt x="2719" y="2960"/>
                    </a:lnTo>
                    <a:lnTo>
                      <a:pt x="2641" y="2987"/>
                    </a:lnTo>
                    <a:lnTo>
                      <a:pt x="2561" y="3009"/>
                    </a:lnTo>
                    <a:lnTo>
                      <a:pt x="2549" y="2928"/>
                    </a:lnTo>
                    <a:lnTo>
                      <a:pt x="2536" y="2837"/>
                    </a:lnTo>
                    <a:lnTo>
                      <a:pt x="2522" y="2742"/>
                    </a:lnTo>
                    <a:lnTo>
                      <a:pt x="2507" y="2640"/>
                    </a:lnTo>
                    <a:lnTo>
                      <a:pt x="2493" y="2539"/>
                    </a:lnTo>
                    <a:lnTo>
                      <a:pt x="2476" y="2436"/>
                    </a:lnTo>
                    <a:lnTo>
                      <a:pt x="2462" y="2333"/>
                    </a:lnTo>
                    <a:lnTo>
                      <a:pt x="2447" y="2235"/>
                    </a:lnTo>
                    <a:lnTo>
                      <a:pt x="2435" y="2142"/>
                    </a:lnTo>
                    <a:lnTo>
                      <a:pt x="2422" y="2055"/>
                    </a:lnTo>
                    <a:lnTo>
                      <a:pt x="2409" y="1975"/>
                    </a:lnTo>
                    <a:lnTo>
                      <a:pt x="2400" y="1907"/>
                    </a:lnTo>
                    <a:close/>
                    <a:moveTo>
                      <a:pt x="2170" y="1876"/>
                    </a:moveTo>
                    <a:lnTo>
                      <a:pt x="2143" y="1932"/>
                    </a:lnTo>
                    <a:lnTo>
                      <a:pt x="2113" y="1995"/>
                    </a:lnTo>
                    <a:lnTo>
                      <a:pt x="2080" y="2064"/>
                    </a:lnTo>
                    <a:lnTo>
                      <a:pt x="2046" y="2138"/>
                    </a:lnTo>
                    <a:lnTo>
                      <a:pt x="2008" y="2216"/>
                    </a:lnTo>
                    <a:lnTo>
                      <a:pt x="1970" y="2297"/>
                    </a:lnTo>
                    <a:lnTo>
                      <a:pt x="1932" y="2380"/>
                    </a:lnTo>
                    <a:lnTo>
                      <a:pt x="1892" y="2461"/>
                    </a:lnTo>
                    <a:lnTo>
                      <a:pt x="1852" y="2545"/>
                    </a:lnTo>
                    <a:lnTo>
                      <a:pt x="1814" y="2626"/>
                    </a:lnTo>
                    <a:lnTo>
                      <a:pt x="1778" y="2702"/>
                    </a:lnTo>
                    <a:lnTo>
                      <a:pt x="1743" y="2776"/>
                    </a:lnTo>
                    <a:lnTo>
                      <a:pt x="1711" y="2845"/>
                    </a:lnTo>
                    <a:lnTo>
                      <a:pt x="1649" y="2798"/>
                    </a:lnTo>
                    <a:lnTo>
                      <a:pt x="1591" y="2747"/>
                    </a:lnTo>
                    <a:lnTo>
                      <a:pt x="1537" y="2691"/>
                    </a:lnTo>
                    <a:lnTo>
                      <a:pt x="1488" y="2631"/>
                    </a:lnTo>
                    <a:lnTo>
                      <a:pt x="1539" y="2575"/>
                    </a:lnTo>
                    <a:lnTo>
                      <a:pt x="1595" y="2514"/>
                    </a:lnTo>
                    <a:lnTo>
                      <a:pt x="1655" y="2447"/>
                    </a:lnTo>
                    <a:lnTo>
                      <a:pt x="1716" y="2380"/>
                    </a:lnTo>
                    <a:lnTo>
                      <a:pt x="1778" y="2310"/>
                    </a:lnTo>
                    <a:lnTo>
                      <a:pt x="1841" y="2241"/>
                    </a:lnTo>
                    <a:lnTo>
                      <a:pt x="1903" y="2172"/>
                    </a:lnTo>
                    <a:lnTo>
                      <a:pt x="1964" y="2104"/>
                    </a:lnTo>
                    <a:lnTo>
                      <a:pt x="2022" y="2040"/>
                    </a:lnTo>
                    <a:lnTo>
                      <a:pt x="2076" y="1981"/>
                    </a:lnTo>
                    <a:lnTo>
                      <a:pt x="2125" y="1925"/>
                    </a:lnTo>
                    <a:lnTo>
                      <a:pt x="2170" y="1876"/>
                    </a:lnTo>
                    <a:close/>
                    <a:moveTo>
                      <a:pt x="2471" y="1872"/>
                    </a:moveTo>
                    <a:lnTo>
                      <a:pt x="2514" y="1921"/>
                    </a:lnTo>
                    <a:lnTo>
                      <a:pt x="2565" y="1975"/>
                    </a:lnTo>
                    <a:lnTo>
                      <a:pt x="2619" y="2035"/>
                    </a:lnTo>
                    <a:lnTo>
                      <a:pt x="2676" y="2098"/>
                    </a:lnTo>
                    <a:lnTo>
                      <a:pt x="2737" y="2165"/>
                    </a:lnTo>
                    <a:lnTo>
                      <a:pt x="2799" y="2234"/>
                    </a:lnTo>
                    <a:lnTo>
                      <a:pt x="2862" y="2304"/>
                    </a:lnTo>
                    <a:lnTo>
                      <a:pt x="2925" y="2373"/>
                    </a:lnTo>
                    <a:lnTo>
                      <a:pt x="2987" y="2442"/>
                    </a:lnTo>
                    <a:lnTo>
                      <a:pt x="3048" y="2508"/>
                    </a:lnTo>
                    <a:lnTo>
                      <a:pt x="3105" y="2570"/>
                    </a:lnTo>
                    <a:lnTo>
                      <a:pt x="3157" y="2629"/>
                    </a:lnTo>
                    <a:lnTo>
                      <a:pt x="3108" y="2689"/>
                    </a:lnTo>
                    <a:lnTo>
                      <a:pt x="3054" y="2745"/>
                    </a:lnTo>
                    <a:lnTo>
                      <a:pt x="2994" y="2798"/>
                    </a:lnTo>
                    <a:lnTo>
                      <a:pt x="2933" y="2845"/>
                    </a:lnTo>
                    <a:lnTo>
                      <a:pt x="2900" y="2779"/>
                    </a:lnTo>
                    <a:lnTo>
                      <a:pt x="2866" y="2707"/>
                    </a:lnTo>
                    <a:lnTo>
                      <a:pt x="2829" y="2629"/>
                    </a:lnTo>
                    <a:lnTo>
                      <a:pt x="2791" y="2550"/>
                    </a:lnTo>
                    <a:lnTo>
                      <a:pt x="2753" y="2467"/>
                    </a:lnTo>
                    <a:lnTo>
                      <a:pt x="2714" y="2384"/>
                    </a:lnTo>
                    <a:lnTo>
                      <a:pt x="2674" y="2301"/>
                    </a:lnTo>
                    <a:lnTo>
                      <a:pt x="2636" y="2219"/>
                    </a:lnTo>
                    <a:lnTo>
                      <a:pt x="2598" y="2140"/>
                    </a:lnTo>
                    <a:lnTo>
                      <a:pt x="2561" y="2064"/>
                    </a:lnTo>
                    <a:lnTo>
                      <a:pt x="2529" y="1993"/>
                    </a:lnTo>
                    <a:lnTo>
                      <a:pt x="2498" y="1928"/>
                    </a:lnTo>
                    <a:lnTo>
                      <a:pt x="2471" y="1872"/>
                    </a:lnTo>
                    <a:close/>
                    <a:moveTo>
                      <a:pt x="2540" y="1831"/>
                    </a:moveTo>
                    <a:lnTo>
                      <a:pt x="2600" y="1869"/>
                    </a:lnTo>
                    <a:lnTo>
                      <a:pt x="2666" y="1910"/>
                    </a:lnTo>
                    <a:lnTo>
                      <a:pt x="2739" y="1954"/>
                    </a:lnTo>
                    <a:lnTo>
                      <a:pt x="2815" y="2001"/>
                    </a:lnTo>
                    <a:lnTo>
                      <a:pt x="2891" y="2049"/>
                    </a:lnTo>
                    <a:lnTo>
                      <a:pt x="2969" y="2098"/>
                    </a:lnTo>
                    <a:lnTo>
                      <a:pt x="3047" y="2145"/>
                    </a:lnTo>
                    <a:lnTo>
                      <a:pt x="3121" y="2192"/>
                    </a:lnTo>
                    <a:lnTo>
                      <a:pt x="3193" y="2237"/>
                    </a:lnTo>
                    <a:lnTo>
                      <a:pt x="3258" y="2279"/>
                    </a:lnTo>
                    <a:lnTo>
                      <a:pt x="3318" y="2315"/>
                    </a:lnTo>
                    <a:lnTo>
                      <a:pt x="3289" y="2402"/>
                    </a:lnTo>
                    <a:lnTo>
                      <a:pt x="3249" y="2485"/>
                    </a:lnTo>
                    <a:lnTo>
                      <a:pt x="3204" y="2563"/>
                    </a:lnTo>
                    <a:lnTo>
                      <a:pt x="3152" y="2505"/>
                    </a:lnTo>
                    <a:lnTo>
                      <a:pt x="3097" y="2445"/>
                    </a:lnTo>
                    <a:lnTo>
                      <a:pt x="3039" y="2380"/>
                    </a:lnTo>
                    <a:lnTo>
                      <a:pt x="2980" y="2315"/>
                    </a:lnTo>
                    <a:lnTo>
                      <a:pt x="2918" y="2248"/>
                    </a:lnTo>
                    <a:lnTo>
                      <a:pt x="2857" y="2181"/>
                    </a:lnTo>
                    <a:lnTo>
                      <a:pt x="2797" y="2114"/>
                    </a:lnTo>
                    <a:lnTo>
                      <a:pt x="2739" y="2049"/>
                    </a:lnTo>
                    <a:lnTo>
                      <a:pt x="2683" y="1988"/>
                    </a:lnTo>
                    <a:lnTo>
                      <a:pt x="2630" y="1930"/>
                    </a:lnTo>
                    <a:lnTo>
                      <a:pt x="2583" y="1878"/>
                    </a:lnTo>
                    <a:lnTo>
                      <a:pt x="2540" y="1831"/>
                    </a:lnTo>
                    <a:close/>
                    <a:moveTo>
                      <a:pt x="3881" y="1829"/>
                    </a:moveTo>
                    <a:lnTo>
                      <a:pt x="3901" y="1849"/>
                    </a:lnTo>
                    <a:lnTo>
                      <a:pt x="3919" y="1876"/>
                    </a:lnTo>
                    <a:lnTo>
                      <a:pt x="2677" y="3553"/>
                    </a:lnTo>
                    <a:lnTo>
                      <a:pt x="2695" y="3502"/>
                    </a:lnTo>
                    <a:lnTo>
                      <a:pt x="2710" y="3461"/>
                    </a:lnTo>
                    <a:lnTo>
                      <a:pt x="2717" y="3425"/>
                    </a:lnTo>
                    <a:lnTo>
                      <a:pt x="2721" y="3396"/>
                    </a:lnTo>
                    <a:lnTo>
                      <a:pt x="3881" y="1829"/>
                    </a:lnTo>
                    <a:close/>
                    <a:moveTo>
                      <a:pt x="1180" y="1825"/>
                    </a:moveTo>
                    <a:lnTo>
                      <a:pt x="1171" y="1885"/>
                    </a:lnTo>
                    <a:lnTo>
                      <a:pt x="1164" y="1945"/>
                    </a:lnTo>
                    <a:lnTo>
                      <a:pt x="869" y="2346"/>
                    </a:lnTo>
                    <a:lnTo>
                      <a:pt x="865" y="2342"/>
                    </a:lnTo>
                    <a:lnTo>
                      <a:pt x="862" y="2340"/>
                    </a:lnTo>
                    <a:lnTo>
                      <a:pt x="858" y="2339"/>
                    </a:lnTo>
                    <a:lnTo>
                      <a:pt x="838" y="2324"/>
                    </a:lnTo>
                    <a:lnTo>
                      <a:pt x="818" y="2315"/>
                    </a:lnTo>
                    <a:lnTo>
                      <a:pt x="1180" y="1825"/>
                    </a:lnTo>
                    <a:close/>
                    <a:moveTo>
                      <a:pt x="2111" y="1823"/>
                    </a:moveTo>
                    <a:lnTo>
                      <a:pt x="2067" y="1870"/>
                    </a:lnTo>
                    <a:lnTo>
                      <a:pt x="2020" y="1925"/>
                    </a:lnTo>
                    <a:lnTo>
                      <a:pt x="1966" y="1984"/>
                    </a:lnTo>
                    <a:lnTo>
                      <a:pt x="1910" y="2046"/>
                    </a:lnTo>
                    <a:lnTo>
                      <a:pt x="1852" y="2111"/>
                    </a:lnTo>
                    <a:lnTo>
                      <a:pt x="1790" y="2179"/>
                    </a:lnTo>
                    <a:lnTo>
                      <a:pt x="1729" y="2248"/>
                    </a:lnTo>
                    <a:lnTo>
                      <a:pt x="1667" y="2315"/>
                    </a:lnTo>
                    <a:lnTo>
                      <a:pt x="1607" y="2382"/>
                    </a:lnTo>
                    <a:lnTo>
                      <a:pt x="1548" y="2447"/>
                    </a:lnTo>
                    <a:lnTo>
                      <a:pt x="1493" y="2508"/>
                    </a:lnTo>
                    <a:lnTo>
                      <a:pt x="1441" y="2566"/>
                    </a:lnTo>
                    <a:lnTo>
                      <a:pt x="1394" y="2485"/>
                    </a:lnTo>
                    <a:lnTo>
                      <a:pt x="1354" y="2398"/>
                    </a:lnTo>
                    <a:lnTo>
                      <a:pt x="1321" y="2308"/>
                    </a:lnTo>
                    <a:lnTo>
                      <a:pt x="1397" y="2261"/>
                    </a:lnTo>
                    <a:lnTo>
                      <a:pt x="1475" y="2212"/>
                    </a:lnTo>
                    <a:lnTo>
                      <a:pt x="1555" y="2163"/>
                    </a:lnTo>
                    <a:lnTo>
                      <a:pt x="1635" y="2114"/>
                    </a:lnTo>
                    <a:lnTo>
                      <a:pt x="1714" y="2067"/>
                    </a:lnTo>
                    <a:lnTo>
                      <a:pt x="1790" y="2020"/>
                    </a:lnTo>
                    <a:lnTo>
                      <a:pt x="1865" y="1975"/>
                    </a:lnTo>
                    <a:lnTo>
                      <a:pt x="1935" y="1932"/>
                    </a:lnTo>
                    <a:lnTo>
                      <a:pt x="2000" y="1892"/>
                    </a:lnTo>
                    <a:lnTo>
                      <a:pt x="2058" y="1856"/>
                    </a:lnTo>
                    <a:lnTo>
                      <a:pt x="2111" y="1823"/>
                    </a:lnTo>
                    <a:close/>
                    <a:moveTo>
                      <a:pt x="2064" y="1760"/>
                    </a:moveTo>
                    <a:lnTo>
                      <a:pt x="2008" y="1796"/>
                    </a:lnTo>
                    <a:lnTo>
                      <a:pt x="1944" y="1834"/>
                    </a:lnTo>
                    <a:lnTo>
                      <a:pt x="1874" y="1878"/>
                    </a:lnTo>
                    <a:lnTo>
                      <a:pt x="1798" y="1925"/>
                    </a:lnTo>
                    <a:lnTo>
                      <a:pt x="1718" y="1973"/>
                    </a:lnTo>
                    <a:lnTo>
                      <a:pt x="1635" y="2024"/>
                    </a:lnTo>
                    <a:lnTo>
                      <a:pt x="1551" y="2075"/>
                    </a:lnTo>
                    <a:lnTo>
                      <a:pt x="1466" y="2127"/>
                    </a:lnTo>
                    <a:lnTo>
                      <a:pt x="1383" y="2178"/>
                    </a:lnTo>
                    <a:lnTo>
                      <a:pt x="1302" y="2228"/>
                    </a:lnTo>
                    <a:lnTo>
                      <a:pt x="1287" y="2132"/>
                    </a:lnTo>
                    <a:lnTo>
                      <a:pt x="1282" y="2035"/>
                    </a:lnTo>
                    <a:lnTo>
                      <a:pt x="1285" y="1979"/>
                    </a:lnTo>
                    <a:lnTo>
                      <a:pt x="1365" y="1957"/>
                    </a:lnTo>
                    <a:lnTo>
                      <a:pt x="1452" y="1932"/>
                    </a:lnTo>
                    <a:lnTo>
                      <a:pt x="1542" y="1907"/>
                    </a:lnTo>
                    <a:lnTo>
                      <a:pt x="1635" y="1881"/>
                    </a:lnTo>
                    <a:lnTo>
                      <a:pt x="1729" y="1854"/>
                    </a:lnTo>
                    <a:lnTo>
                      <a:pt x="1819" y="1829"/>
                    </a:lnTo>
                    <a:lnTo>
                      <a:pt x="1908" y="1805"/>
                    </a:lnTo>
                    <a:lnTo>
                      <a:pt x="1989" y="1782"/>
                    </a:lnTo>
                    <a:lnTo>
                      <a:pt x="2064" y="1760"/>
                    </a:lnTo>
                    <a:close/>
                    <a:moveTo>
                      <a:pt x="3796" y="1760"/>
                    </a:moveTo>
                    <a:lnTo>
                      <a:pt x="3821" y="1776"/>
                    </a:lnTo>
                    <a:lnTo>
                      <a:pt x="3845" y="1793"/>
                    </a:lnTo>
                    <a:lnTo>
                      <a:pt x="3342" y="2472"/>
                    </a:lnTo>
                    <a:lnTo>
                      <a:pt x="3367" y="2411"/>
                    </a:lnTo>
                    <a:lnTo>
                      <a:pt x="3391" y="2349"/>
                    </a:lnTo>
                    <a:lnTo>
                      <a:pt x="3409" y="2282"/>
                    </a:lnTo>
                    <a:lnTo>
                      <a:pt x="3796" y="1760"/>
                    </a:lnTo>
                    <a:close/>
                    <a:moveTo>
                      <a:pt x="2574" y="1760"/>
                    </a:moveTo>
                    <a:lnTo>
                      <a:pt x="2647" y="1780"/>
                    </a:lnTo>
                    <a:lnTo>
                      <a:pt x="2728" y="1804"/>
                    </a:lnTo>
                    <a:lnTo>
                      <a:pt x="2815" y="1827"/>
                    </a:lnTo>
                    <a:lnTo>
                      <a:pt x="2905" y="1852"/>
                    </a:lnTo>
                    <a:lnTo>
                      <a:pt x="3000" y="1879"/>
                    </a:lnTo>
                    <a:lnTo>
                      <a:pt x="3094" y="1907"/>
                    </a:lnTo>
                    <a:lnTo>
                      <a:pt x="3186" y="1932"/>
                    </a:lnTo>
                    <a:lnTo>
                      <a:pt x="3275" y="1957"/>
                    </a:lnTo>
                    <a:lnTo>
                      <a:pt x="3358" y="1981"/>
                    </a:lnTo>
                    <a:lnTo>
                      <a:pt x="3362" y="2035"/>
                    </a:lnTo>
                    <a:lnTo>
                      <a:pt x="3356" y="2138"/>
                    </a:lnTo>
                    <a:lnTo>
                      <a:pt x="3340" y="2237"/>
                    </a:lnTo>
                    <a:lnTo>
                      <a:pt x="3278" y="2199"/>
                    </a:lnTo>
                    <a:lnTo>
                      <a:pt x="3211" y="2156"/>
                    </a:lnTo>
                    <a:lnTo>
                      <a:pt x="3141" y="2113"/>
                    </a:lnTo>
                    <a:lnTo>
                      <a:pt x="3067" y="2066"/>
                    </a:lnTo>
                    <a:lnTo>
                      <a:pt x="2991" y="2019"/>
                    </a:lnTo>
                    <a:lnTo>
                      <a:pt x="2913" y="1972"/>
                    </a:lnTo>
                    <a:lnTo>
                      <a:pt x="2838" y="1925"/>
                    </a:lnTo>
                    <a:lnTo>
                      <a:pt x="2766" y="1879"/>
                    </a:lnTo>
                    <a:lnTo>
                      <a:pt x="2695" y="1836"/>
                    </a:lnTo>
                    <a:lnTo>
                      <a:pt x="2632" y="1796"/>
                    </a:lnTo>
                    <a:lnTo>
                      <a:pt x="2574" y="1760"/>
                    </a:lnTo>
                    <a:close/>
                    <a:moveTo>
                      <a:pt x="2601" y="1688"/>
                    </a:moveTo>
                    <a:lnTo>
                      <a:pt x="3296" y="1688"/>
                    </a:lnTo>
                    <a:lnTo>
                      <a:pt x="3320" y="1755"/>
                    </a:lnTo>
                    <a:lnTo>
                      <a:pt x="3338" y="1825"/>
                    </a:lnTo>
                    <a:lnTo>
                      <a:pt x="3351" y="1898"/>
                    </a:lnTo>
                    <a:lnTo>
                      <a:pt x="3269" y="1876"/>
                    </a:lnTo>
                    <a:lnTo>
                      <a:pt x="3184" y="1851"/>
                    </a:lnTo>
                    <a:lnTo>
                      <a:pt x="3096" y="1825"/>
                    </a:lnTo>
                    <a:lnTo>
                      <a:pt x="3007" y="1802"/>
                    </a:lnTo>
                    <a:lnTo>
                      <a:pt x="2918" y="1776"/>
                    </a:lnTo>
                    <a:lnTo>
                      <a:pt x="2831" y="1751"/>
                    </a:lnTo>
                    <a:lnTo>
                      <a:pt x="2748" y="1728"/>
                    </a:lnTo>
                    <a:lnTo>
                      <a:pt x="2672" y="1706"/>
                    </a:lnTo>
                    <a:lnTo>
                      <a:pt x="2601" y="1688"/>
                    </a:lnTo>
                    <a:close/>
                    <a:moveTo>
                      <a:pt x="1347" y="1688"/>
                    </a:moveTo>
                    <a:lnTo>
                      <a:pt x="2040" y="1688"/>
                    </a:lnTo>
                    <a:lnTo>
                      <a:pt x="1960" y="1710"/>
                    </a:lnTo>
                    <a:lnTo>
                      <a:pt x="1872" y="1735"/>
                    </a:lnTo>
                    <a:lnTo>
                      <a:pt x="1776" y="1762"/>
                    </a:lnTo>
                    <a:lnTo>
                      <a:pt x="1676" y="1789"/>
                    </a:lnTo>
                    <a:lnTo>
                      <a:pt x="1577" y="1816"/>
                    </a:lnTo>
                    <a:lnTo>
                      <a:pt x="1477" y="1845"/>
                    </a:lnTo>
                    <a:lnTo>
                      <a:pt x="1381" y="1872"/>
                    </a:lnTo>
                    <a:lnTo>
                      <a:pt x="1292" y="1896"/>
                    </a:lnTo>
                    <a:lnTo>
                      <a:pt x="1305" y="1825"/>
                    </a:lnTo>
                    <a:lnTo>
                      <a:pt x="1323" y="1755"/>
                    </a:lnTo>
                    <a:lnTo>
                      <a:pt x="1347" y="1688"/>
                    </a:lnTo>
                    <a:close/>
                    <a:moveTo>
                      <a:pt x="3948" y="1554"/>
                    </a:moveTo>
                    <a:lnTo>
                      <a:pt x="3975" y="1574"/>
                    </a:lnTo>
                    <a:lnTo>
                      <a:pt x="3995" y="1592"/>
                    </a:lnTo>
                    <a:lnTo>
                      <a:pt x="3964" y="1632"/>
                    </a:lnTo>
                    <a:lnTo>
                      <a:pt x="3926" y="1641"/>
                    </a:lnTo>
                    <a:lnTo>
                      <a:pt x="3878" y="1650"/>
                    </a:lnTo>
                    <a:lnTo>
                      <a:pt x="3948" y="1554"/>
                    </a:lnTo>
                    <a:close/>
                    <a:moveTo>
                      <a:pt x="3854" y="1504"/>
                    </a:moveTo>
                    <a:lnTo>
                      <a:pt x="3883" y="1518"/>
                    </a:lnTo>
                    <a:lnTo>
                      <a:pt x="3896" y="1523"/>
                    </a:lnTo>
                    <a:lnTo>
                      <a:pt x="3907" y="1529"/>
                    </a:lnTo>
                    <a:lnTo>
                      <a:pt x="3798" y="1673"/>
                    </a:lnTo>
                    <a:lnTo>
                      <a:pt x="3765" y="1688"/>
                    </a:lnTo>
                    <a:lnTo>
                      <a:pt x="3742" y="1699"/>
                    </a:lnTo>
                    <a:lnTo>
                      <a:pt x="3726" y="1708"/>
                    </a:lnTo>
                    <a:lnTo>
                      <a:pt x="3718" y="1713"/>
                    </a:lnTo>
                    <a:lnTo>
                      <a:pt x="3716" y="1715"/>
                    </a:lnTo>
                    <a:lnTo>
                      <a:pt x="3718" y="1717"/>
                    </a:lnTo>
                    <a:lnTo>
                      <a:pt x="3726" y="1720"/>
                    </a:lnTo>
                    <a:lnTo>
                      <a:pt x="3738" y="1726"/>
                    </a:lnTo>
                    <a:lnTo>
                      <a:pt x="3754" y="1735"/>
                    </a:lnTo>
                    <a:lnTo>
                      <a:pt x="3432" y="2170"/>
                    </a:lnTo>
                    <a:lnTo>
                      <a:pt x="3438" y="2116"/>
                    </a:lnTo>
                    <a:lnTo>
                      <a:pt x="3439" y="2058"/>
                    </a:lnTo>
                    <a:lnTo>
                      <a:pt x="3854" y="1504"/>
                    </a:lnTo>
                    <a:close/>
                    <a:moveTo>
                      <a:pt x="3749" y="1458"/>
                    </a:moveTo>
                    <a:lnTo>
                      <a:pt x="3778" y="1471"/>
                    </a:lnTo>
                    <a:lnTo>
                      <a:pt x="3807" y="1482"/>
                    </a:lnTo>
                    <a:lnTo>
                      <a:pt x="3439" y="1975"/>
                    </a:lnTo>
                    <a:lnTo>
                      <a:pt x="3436" y="1932"/>
                    </a:lnTo>
                    <a:lnTo>
                      <a:pt x="3432" y="1888"/>
                    </a:lnTo>
                    <a:lnTo>
                      <a:pt x="3749" y="1458"/>
                    </a:lnTo>
                    <a:close/>
                    <a:moveTo>
                      <a:pt x="3164" y="1449"/>
                    </a:moveTo>
                    <a:lnTo>
                      <a:pt x="3217" y="1527"/>
                    </a:lnTo>
                    <a:lnTo>
                      <a:pt x="3262" y="1610"/>
                    </a:lnTo>
                    <a:lnTo>
                      <a:pt x="2600" y="1610"/>
                    </a:lnTo>
                    <a:lnTo>
                      <a:pt x="2681" y="1587"/>
                    </a:lnTo>
                    <a:lnTo>
                      <a:pt x="2764" y="1563"/>
                    </a:lnTo>
                    <a:lnTo>
                      <a:pt x="2851" y="1538"/>
                    </a:lnTo>
                    <a:lnTo>
                      <a:pt x="2938" y="1514"/>
                    </a:lnTo>
                    <a:lnTo>
                      <a:pt x="3019" y="1491"/>
                    </a:lnTo>
                    <a:lnTo>
                      <a:pt x="3097" y="1469"/>
                    </a:lnTo>
                    <a:lnTo>
                      <a:pt x="3164" y="1449"/>
                    </a:lnTo>
                    <a:close/>
                    <a:moveTo>
                      <a:pt x="1477" y="1449"/>
                    </a:moveTo>
                    <a:lnTo>
                      <a:pt x="1546" y="1469"/>
                    </a:lnTo>
                    <a:lnTo>
                      <a:pt x="1624" y="1491"/>
                    </a:lnTo>
                    <a:lnTo>
                      <a:pt x="1705" y="1514"/>
                    </a:lnTo>
                    <a:lnTo>
                      <a:pt x="1792" y="1538"/>
                    </a:lnTo>
                    <a:lnTo>
                      <a:pt x="1879" y="1563"/>
                    </a:lnTo>
                    <a:lnTo>
                      <a:pt x="1962" y="1587"/>
                    </a:lnTo>
                    <a:lnTo>
                      <a:pt x="2044" y="1610"/>
                    </a:lnTo>
                    <a:lnTo>
                      <a:pt x="1381" y="1610"/>
                    </a:lnTo>
                    <a:lnTo>
                      <a:pt x="1426" y="1527"/>
                    </a:lnTo>
                    <a:lnTo>
                      <a:pt x="1477" y="1449"/>
                    </a:lnTo>
                    <a:close/>
                    <a:moveTo>
                      <a:pt x="3653" y="1408"/>
                    </a:moveTo>
                    <a:lnTo>
                      <a:pt x="3662" y="1415"/>
                    </a:lnTo>
                    <a:lnTo>
                      <a:pt x="3680" y="1426"/>
                    </a:lnTo>
                    <a:lnTo>
                      <a:pt x="3706" y="1437"/>
                    </a:lnTo>
                    <a:lnTo>
                      <a:pt x="3421" y="1822"/>
                    </a:lnTo>
                    <a:lnTo>
                      <a:pt x="3403" y="1744"/>
                    </a:lnTo>
                    <a:lnTo>
                      <a:pt x="3653" y="1408"/>
                    </a:lnTo>
                    <a:close/>
                    <a:moveTo>
                      <a:pt x="909" y="1279"/>
                    </a:moveTo>
                    <a:lnTo>
                      <a:pt x="934" y="1296"/>
                    </a:lnTo>
                    <a:lnTo>
                      <a:pt x="959" y="1310"/>
                    </a:lnTo>
                    <a:lnTo>
                      <a:pt x="710" y="1648"/>
                    </a:lnTo>
                    <a:lnTo>
                      <a:pt x="684" y="1583"/>
                    </a:lnTo>
                    <a:lnTo>
                      <a:pt x="909" y="1279"/>
                    </a:lnTo>
                    <a:close/>
                    <a:moveTo>
                      <a:pt x="3000" y="1274"/>
                    </a:moveTo>
                    <a:lnTo>
                      <a:pt x="3058" y="1328"/>
                    </a:lnTo>
                    <a:lnTo>
                      <a:pt x="3112" y="1384"/>
                    </a:lnTo>
                    <a:lnTo>
                      <a:pt x="3045" y="1404"/>
                    </a:lnTo>
                    <a:lnTo>
                      <a:pt x="2971" y="1424"/>
                    </a:lnTo>
                    <a:lnTo>
                      <a:pt x="2893" y="1448"/>
                    </a:lnTo>
                    <a:lnTo>
                      <a:pt x="2811" y="1469"/>
                    </a:lnTo>
                    <a:lnTo>
                      <a:pt x="2732" y="1493"/>
                    </a:lnTo>
                    <a:lnTo>
                      <a:pt x="2652" y="1514"/>
                    </a:lnTo>
                    <a:lnTo>
                      <a:pt x="2578" y="1536"/>
                    </a:lnTo>
                    <a:lnTo>
                      <a:pt x="2645" y="1495"/>
                    </a:lnTo>
                    <a:lnTo>
                      <a:pt x="2717" y="1449"/>
                    </a:lnTo>
                    <a:lnTo>
                      <a:pt x="2790" y="1404"/>
                    </a:lnTo>
                    <a:lnTo>
                      <a:pt x="2862" y="1359"/>
                    </a:lnTo>
                    <a:lnTo>
                      <a:pt x="2933" y="1316"/>
                    </a:lnTo>
                    <a:lnTo>
                      <a:pt x="3000" y="1274"/>
                    </a:lnTo>
                    <a:close/>
                    <a:moveTo>
                      <a:pt x="1644" y="1274"/>
                    </a:moveTo>
                    <a:lnTo>
                      <a:pt x="1711" y="1316"/>
                    </a:lnTo>
                    <a:lnTo>
                      <a:pt x="1781" y="1359"/>
                    </a:lnTo>
                    <a:lnTo>
                      <a:pt x="1854" y="1404"/>
                    </a:lnTo>
                    <a:lnTo>
                      <a:pt x="1926" y="1449"/>
                    </a:lnTo>
                    <a:lnTo>
                      <a:pt x="1998" y="1495"/>
                    </a:lnTo>
                    <a:lnTo>
                      <a:pt x="2065" y="1536"/>
                    </a:lnTo>
                    <a:lnTo>
                      <a:pt x="1991" y="1514"/>
                    </a:lnTo>
                    <a:lnTo>
                      <a:pt x="1912" y="1493"/>
                    </a:lnTo>
                    <a:lnTo>
                      <a:pt x="1832" y="1469"/>
                    </a:lnTo>
                    <a:lnTo>
                      <a:pt x="1750" y="1448"/>
                    </a:lnTo>
                    <a:lnTo>
                      <a:pt x="1673" y="1424"/>
                    </a:lnTo>
                    <a:lnTo>
                      <a:pt x="1598" y="1404"/>
                    </a:lnTo>
                    <a:lnTo>
                      <a:pt x="1531" y="1384"/>
                    </a:lnTo>
                    <a:lnTo>
                      <a:pt x="1586" y="1328"/>
                    </a:lnTo>
                    <a:lnTo>
                      <a:pt x="1644" y="1274"/>
                    </a:lnTo>
                    <a:close/>
                    <a:moveTo>
                      <a:pt x="838" y="1193"/>
                    </a:moveTo>
                    <a:lnTo>
                      <a:pt x="853" y="1222"/>
                    </a:lnTo>
                    <a:lnTo>
                      <a:pt x="872" y="1247"/>
                    </a:lnTo>
                    <a:lnTo>
                      <a:pt x="664" y="1529"/>
                    </a:lnTo>
                    <a:lnTo>
                      <a:pt x="652" y="1495"/>
                    </a:lnTo>
                    <a:lnTo>
                      <a:pt x="641" y="1458"/>
                    </a:lnTo>
                    <a:lnTo>
                      <a:pt x="838" y="1193"/>
                    </a:lnTo>
                    <a:close/>
                    <a:moveTo>
                      <a:pt x="2819" y="1153"/>
                    </a:moveTo>
                    <a:lnTo>
                      <a:pt x="2876" y="1187"/>
                    </a:lnTo>
                    <a:lnTo>
                      <a:pt x="2933" y="1223"/>
                    </a:lnTo>
                    <a:lnTo>
                      <a:pt x="2855" y="1272"/>
                    </a:lnTo>
                    <a:lnTo>
                      <a:pt x="2775" y="1323"/>
                    </a:lnTo>
                    <a:lnTo>
                      <a:pt x="2692" y="1373"/>
                    </a:lnTo>
                    <a:lnTo>
                      <a:pt x="2610" y="1424"/>
                    </a:lnTo>
                    <a:lnTo>
                      <a:pt x="2534" y="1471"/>
                    </a:lnTo>
                    <a:lnTo>
                      <a:pt x="2589" y="1411"/>
                    </a:lnTo>
                    <a:lnTo>
                      <a:pt x="2647" y="1346"/>
                    </a:lnTo>
                    <a:lnTo>
                      <a:pt x="2705" y="1281"/>
                    </a:lnTo>
                    <a:lnTo>
                      <a:pt x="2762" y="1216"/>
                    </a:lnTo>
                    <a:lnTo>
                      <a:pt x="2819" y="1153"/>
                    </a:lnTo>
                    <a:close/>
                    <a:moveTo>
                      <a:pt x="1825" y="1153"/>
                    </a:moveTo>
                    <a:lnTo>
                      <a:pt x="1881" y="1216"/>
                    </a:lnTo>
                    <a:lnTo>
                      <a:pt x="1939" y="1281"/>
                    </a:lnTo>
                    <a:lnTo>
                      <a:pt x="1997" y="1346"/>
                    </a:lnTo>
                    <a:lnTo>
                      <a:pt x="2055" y="1411"/>
                    </a:lnTo>
                    <a:lnTo>
                      <a:pt x="2109" y="1471"/>
                    </a:lnTo>
                    <a:lnTo>
                      <a:pt x="2033" y="1424"/>
                    </a:lnTo>
                    <a:lnTo>
                      <a:pt x="1951" y="1373"/>
                    </a:lnTo>
                    <a:lnTo>
                      <a:pt x="1868" y="1323"/>
                    </a:lnTo>
                    <a:lnTo>
                      <a:pt x="1788" y="1272"/>
                    </a:lnTo>
                    <a:lnTo>
                      <a:pt x="1711" y="1223"/>
                    </a:lnTo>
                    <a:lnTo>
                      <a:pt x="1767" y="1187"/>
                    </a:lnTo>
                    <a:lnTo>
                      <a:pt x="1825" y="1153"/>
                    </a:lnTo>
                    <a:close/>
                    <a:moveTo>
                      <a:pt x="4524" y="1144"/>
                    </a:moveTo>
                    <a:lnTo>
                      <a:pt x="4533" y="1149"/>
                    </a:lnTo>
                    <a:lnTo>
                      <a:pt x="4538" y="1153"/>
                    </a:lnTo>
                    <a:lnTo>
                      <a:pt x="4542" y="1157"/>
                    </a:lnTo>
                    <a:lnTo>
                      <a:pt x="4546" y="1158"/>
                    </a:lnTo>
                    <a:lnTo>
                      <a:pt x="4546" y="1160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2" y="1162"/>
                    </a:lnTo>
                    <a:lnTo>
                      <a:pt x="4529" y="1162"/>
                    </a:lnTo>
                    <a:lnTo>
                      <a:pt x="4511" y="1164"/>
                    </a:lnTo>
                    <a:lnTo>
                      <a:pt x="4524" y="1144"/>
                    </a:lnTo>
                    <a:close/>
                    <a:moveTo>
                      <a:pt x="4426" y="1097"/>
                    </a:moveTo>
                    <a:lnTo>
                      <a:pt x="4432" y="1101"/>
                    </a:lnTo>
                    <a:lnTo>
                      <a:pt x="4439" y="1104"/>
                    </a:lnTo>
                    <a:lnTo>
                      <a:pt x="4446" y="1108"/>
                    </a:lnTo>
                    <a:lnTo>
                      <a:pt x="4464" y="1115"/>
                    </a:lnTo>
                    <a:lnTo>
                      <a:pt x="4480" y="1120"/>
                    </a:lnTo>
                    <a:lnTo>
                      <a:pt x="4448" y="1164"/>
                    </a:lnTo>
                    <a:lnTo>
                      <a:pt x="4412" y="1166"/>
                    </a:lnTo>
                    <a:lnTo>
                      <a:pt x="4372" y="1166"/>
                    </a:lnTo>
                    <a:lnTo>
                      <a:pt x="4426" y="1097"/>
                    </a:lnTo>
                    <a:close/>
                    <a:moveTo>
                      <a:pt x="2636" y="1079"/>
                    </a:moveTo>
                    <a:lnTo>
                      <a:pt x="2690" y="1097"/>
                    </a:lnTo>
                    <a:lnTo>
                      <a:pt x="2744" y="1119"/>
                    </a:lnTo>
                    <a:lnTo>
                      <a:pt x="2677" y="1194"/>
                    </a:lnTo>
                    <a:lnTo>
                      <a:pt x="2607" y="1272"/>
                    </a:lnTo>
                    <a:lnTo>
                      <a:pt x="2538" y="1348"/>
                    </a:lnTo>
                    <a:lnTo>
                      <a:pt x="2475" y="1420"/>
                    </a:lnTo>
                    <a:lnTo>
                      <a:pt x="2513" y="1339"/>
                    </a:lnTo>
                    <a:lnTo>
                      <a:pt x="2552" y="1252"/>
                    </a:lnTo>
                    <a:lnTo>
                      <a:pt x="2594" y="1166"/>
                    </a:lnTo>
                    <a:lnTo>
                      <a:pt x="2636" y="1079"/>
                    </a:lnTo>
                    <a:close/>
                    <a:moveTo>
                      <a:pt x="2008" y="1079"/>
                    </a:moveTo>
                    <a:lnTo>
                      <a:pt x="2049" y="1166"/>
                    </a:lnTo>
                    <a:lnTo>
                      <a:pt x="2091" y="1252"/>
                    </a:lnTo>
                    <a:lnTo>
                      <a:pt x="2131" y="1339"/>
                    </a:lnTo>
                    <a:lnTo>
                      <a:pt x="2170" y="1420"/>
                    </a:lnTo>
                    <a:lnTo>
                      <a:pt x="2105" y="1348"/>
                    </a:lnTo>
                    <a:lnTo>
                      <a:pt x="2036" y="1272"/>
                    </a:lnTo>
                    <a:lnTo>
                      <a:pt x="1966" y="1194"/>
                    </a:lnTo>
                    <a:lnTo>
                      <a:pt x="1899" y="1119"/>
                    </a:lnTo>
                    <a:lnTo>
                      <a:pt x="1953" y="1097"/>
                    </a:lnTo>
                    <a:lnTo>
                      <a:pt x="2008" y="1079"/>
                    </a:lnTo>
                    <a:close/>
                    <a:moveTo>
                      <a:pt x="800" y="1063"/>
                    </a:moveTo>
                    <a:lnTo>
                      <a:pt x="805" y="1082"/>
                    </a:lnTo>
                    <a:lnTo>
                      <a:pt x="813" y="1106"/>
                    </a:lnTo>
                    <a:lnTo>
                      <a:pt x="820" y="1135"/>
                    </a:lnTo>
                    <a:lnTo>
                      <a:pt x="626" y="1395"/>
                    </a:lnTo>
                    <a:lnTo>
                      <a:pt x="624" y="1345"/>
                    </a:lnTo>
                    <a:lnTo>
                      <a:pt x="626" y="1296"/>
                    </a:lnTo>
                    <a:lnTo>
                      <a:pt x="800" y="1063"/>
                    </a:lnTo>
                    <a:close/>
                    <a:moveTo>
                      <a:pt x="4321" y="1055"/>
                    </a:moveTo>
                    <a:lnTo>
                      <a:pt x="4348" y="1066"/>
                    </a:lnTo>
                    <a:lnTo>
                      <a:pt x="4377" y="1079"/>
                    </a:lnTo>
                    <a:lnTo>
                      <a:pt x="4310" y="1166"/>
                    </a:lnTo>
                    <a:lnTo>
                      <a:pt x="4272" y="1167"/>
                    </a:lnTo>
                    <a:lnTo>
                      <a:pt x="4236" y="1167"/>
                    </a:lnTo>
                    <a:lnTo>
                      <a:pt x="4321" y="1055"/>
                    </a:lnTo>
                    <a:close/>
                    <a:moveTo>
                      <a:pt x="2453" y="1041"/>
                    </a:moveTo>
                    <a:lnTo>
                      <a:pt x="2558" y="1059"/>
                    </a:lnTo>
                    <a:lnTo>
                      <a:pt x="2518" y="1142"/>
                    </a:lnTo>
                    <a:lnTo>
                      <a:pt x="2478" y="1227"/>
                    </a:lnTo>
                    <a:lnTo>
                      <a:pt x="2438" y="1310"/>
                    </a:lnTo>
                    <a:lnTo>
                      <a:pt x="2400" y="1388"/>
                    </a:lnTo>
                    <a:lnTo>
                      <a:pt x="2413" y="1305"/>
                    </a:lnTo>
                    <a:lnTo>
                      <a:pt x="2426" y="1218"/>
                    </a:lnTo>
                    <a:lnTo>
                      <a:pt x="2440" y="1129"/>
                    </a:lnTo>
                    <a:lnTo>
                      <a:pt x="2453" y="1041"/>
                    </a:lnTo>
                    <a:close/>
                    <a:moveTo>
                      <a:pt x="2190" y="1041"/>
                    </a:moveTo>
                    <a:lnTo>
                      <a:pt x="2203" y="1129"/>
                    </a:lnTo>
                    <a:lnTo>
                      <a:pt x="2218" y="1218"/>
                    </a:lnTo>
                    <a:lnTo>
                      <a:pt x="2230" y="1305"/>
                    </a:lnTo>
                    <a:lnTo>
                      <a:pt x="2243" y="1388"/>
                    </a:lnTo>
                    <a:lnTo>
                      <a:pt x="2205" y="1310"/>
                    </a:lnTo>
                    <a:lnTo>
                      <a:pt x="2165" y="1227"/>
                    </a:lnTo>
                    <a:lnTo>
                      <a:pt x="2125" y="1142"/>
                    </a:lnTo>
                    <a:lnTo>
                      <a:pt x="2085" y="1059"/>
                    </a:lnTo>
                    <a:lnTo>
                      <a:pt x="2138" y="1048"/>
                    </a:lnTo>
                    <a:lnTo>
                      <a:pt x="2190" y="1041"/>
                    </a:lnTo>
                    <a:close/>
                    <a:moveTo>
                      <a:pt x="2323" y="1032"/>
                    </a:moveTo>
                    <a:lnTo>
                      <a:pt x="2373" y="1034"/>
                    </a:lnTo>
                    <a:lnTo>
                      <a:pt x="2361" y="1122"/>
                    </a:lnTo>
                    <a:lnTo>
                      <a:pt x="2346" y="1209"/>
                    </a:lnTo>
                    <a:lnTo>
                      <a:pt x="2333" y="1296"/>
                    </a:lnTo>
                    <a:lnTo>
                      <a:pt x="2323" y="1377"/>
                    </a:lnTo>
                    <a:lnTo>
                      <a:pt x="2310" y="1296"/>
                    </a:lnTo>
                    <a:lnTo>
                      <a:pt x="2297" y="1209"/>
                    </a:lnTo>
                    <a:lnTo>
                      <a:pt x="2283" y="1122"/>
                    </a:lnTo>
                    <a:lnTo>
                      <a:pt x="2270" y="1034"/>
                    </a:lnTo>
                    <a:lnTo>
                      <a:pt x="2323" y="1032"/>
                    </a:lnTo>
                    <a:close/>
                    <a:moveTo>
                      <a:pt x="4207" y="1026"/>
                    </a:moveTo>
                    <a:lnTo>
                      <a:pt x="4238" y="1032"/>
                    </a:lnTo>
                    <a:lnTo>
                      <a:pt x="4269" y="1039"/>
                    </a:lnTo>
                    <a:lnTo>
                      <a:pt x="4171" y="1175"/>
                    </a:lnTo>
                    <a:lnTo>
                      <a:pt x="4138" y="1184"/>
                    </a:lnTo>
                    <a:lnTo>
                      <a:pt x="4111" y="1196"/>
                    </a:lnTo>
                    <a:lnTo>
                      <a:pt x="4089" y="1213"/>
                    </a:lnTo>
                    <a:lnTo>
                      <a:pt x="4069" y="1234"/>
                    </a:lnTo>
                    <a:lnTo>
                      <a:pt x="4055" y="1258"/>
                    </a:lnTo>
                    <a:lnTo>
                      <a:pt x="4042" y="1283"/>
                    </a:lnTo>
                    <a:lnTo>
                      <a:pt x="4026" y="1314"/>
                    </a:lnTo>
                    <a:lnTo>
                      <a:pt x="4004" y="1337"/>
                    </a:lnTo>
                    <a:lnTo>
                      <a:pt x="3981" y="1354"/>
                    </a:lnTo>
                    <a:lnTo>
                      <a:pt x="3952" y="1366"/>
                    </a:lnTo>
                    <a:lnTo>
                      <a:pt x="4207" y="1026"/>
                    </a:lnTo>
                    <a:close/>
                    <a:moveTo>
                      <a:pt x="4147" y="1023"/>
                    </a:moveTo>
                    <a:lnTo>
                      <a:pt x="3878" y="1384"/>
                    </a:lnTo>
                    <a:lnTo>
                      <a:pt x="3856" y="1388"/>
                    </a:lnTo>
                    <a:lnTo>
                      <a:pt x="3829" y="1390"/>
                    </a:lnTo>
                    <a:lnTo>
                      <a:pt x="3800" y="1391"/>
                    </a:lnTo>
                    <a:lnTo>
                      <a:pt x="4069" y="1030"/>
                    </a:lnTo>
                    <a:lnTo>
                      <a:pt x="4095" y="1028"/>
                    </a:lnTo>
                    <a:lnTo>
                      <a:pt x="4120" y="1025"/>
                    </a:lnTo>
                    <a:lnTo>
                      <a:pt x="4129" y="1023"/>
                    </a:lnTo>
                    <a:lnTo>
                      <a:pt x="4138" y="1023"/>
                    </a:lnTo>
                    <a:lnTo>
                      <a:pt x="4147" y="1023"/>
                    </a:lnTo>
                    <a:close/>
                    <a:moveTo>
                      <a:pt x="3939" y="1023"/>
                    </a:moveTo>
                    <a:lnTo>
                      <a:pt x="3974" y="1026"/>
                    </a:lnTo>
                    <a:lnTo>
                      <a:pt x="4008" y="1030"/>
                    </a:lnTo>
                    <a:lnTo>
                      <a:pt x="3738" y="1391"/>
                    </a:lnTo>
                    <a:lnTo>
                      <a:pt x="3698" y="1391"/>
                    </a:lnTo>
                    <a:lnTo>
                      <a:pt x="3666" y="1391"/>
                    </a:lnTo>
                    <a:lnTo>
                      <a:pt x="3939" y="1023"/>
                    </a:lnTo>
                    <a:close/>
                    <a:moveTo>
                      <a:pt x="3812" y="1012"/>
                    </a:moveTo>
                    <a:lnTo>
                      <a:pt x="3849" y="1014"/>
                    </a:lnTo>
                    <a:lnTo>
                      <a:pt x="3879" y="1017"/>
                    </a:lnTo>
                    <a:lnTo>
                      <a:pt x="3385" y="1686"/>
                    </a:lnTo>
                    <a:lnTo>
                      <a:pt x="3373" y="1652"/>
                    </a:lnTo>
                    <a:lnTo>
                      <a:pt x="3360" y="1619"/>
                    </a:lnTo>
                    <a:lnTo>
                      <a:pt x="3812" y="1012"/>
                    </a:lnTo>
                    <a:close/>
                    <a:moveTo>
                      <a:pt x="3684" y="1001"/>
                    </a:moveTo>
                    <a:lnTo>
                      <a:pt x="3704" y="1003"/>
                    </a:lnTo>
                    <a:lnTo>
                      <a:pt x="3726" y="1007"/>
                    </a:lnTo>
                    <a:lnTo>
                      <a:pt x="3754" y="1007"/>
                    </a:lnTo>
                    <a:lnTo>
                      <a:pt x="3336" y="1569"/>
                    </a:lnTo>
                    <a:lnTo>
                      <a:pt x="3322" y="1540"/>
                    </a:lnTo>
                    <a:lnTo>
                      <a:pt x="3307" y="1511"/>
                    </a:lnTo>
                    <a:lnTo>
                      <a:pt x="3684" y="1001"/>
                    </a:lnTo>
                    <a:close/>
                    <a:moveTo>
                      <a:pt x="3555" y="992"/>
                    </a:moveTo>
                    <a:lnTo>
                      <a:pt x="3624" y="998"/>
                    </a:lnTo>
                    <a:lnTo>
                      <a:pt x="3280" y="1464"/>
                    </a:lnTo>
                    <a:lnTo>
                      <a:pt x="3244" y="1410"/>
                    </a:lnTo>
                    <a:lnTo>
                      <a:pt x="3555" y="992"/>
                    </a:lnTo>
                    <a:close/>
                    <a:moveTo>
                      <a:pt x="1401" y="981"/>
                    </a:moveTo>
                    <a:lnTo>
                      <a:pt x="1407" y="1026"/>
                    </a:lnTo>
                    <a:lnTo>
                      <a:pt x="1412" y="1066"/>
                    </a:lnTo>
                    <a:lnTo>
                      <a:pt x="820" y="1863"/>
                    </a:lnTo>
                    <a:lnTo>
                      <a:pt x="805" y="1836"/>
                    </a:lnTo>
                    <a:lnTo>
                      <a:pt x="789" y="1807"/>
                    </a:lnTo>
                    <a:lnTo>
                      <a:pt x="1401" y="981"/>
                    </a:lnTo>
                    <a:close/>
                    <a:moveTo>
                      <a:pt x="3429" y="981"/>
                    </a:moveTo>
                    <a:lnTo>
                      <a:pt x="3459" y="983"/>
                    </a:lnTo>
                    <a:lnTo>
                      <a:pt x="3496" y="988"/>
                    </a:lnTo>
                    <a:lnTo>
                      <a:pt x="3213" y="1370"/>
                    </a:lnTo>
                    <a:lnTo>
                      <a:pt x="3175" y="1323"/>
                    </a:lnTo>
                    <a:lnTo>
                      <a:pt x="3429" y="981"/>
                    </a:lnTo>
                    <a:close/>
                    <a:moveTo>
                      <a:pt x="816" y="894"/>
                    </a:moveTo>
                    <a:lnTo>
                      <a:pt x="815" y="894"/>
                    </a:lnTo>
                    <a:lnTo>
                      <a:pt x="815" y="896"/>
                    </a:lnTo>
                    <a:lnTo>
                      <a:pt x="813" y="900"/>
                    </a:lnTo>
                    <a:lnTo>
                      <a:pt x="811" y="909"/>
                    </a:lnTo>
                    <a:lnTo>
                      <a:pt x="805" y="923"/>
                    </a:lnTo>
                    <a:lnTo>
                      <a:pt x="796" y="952"/>
                    </a:lnTo>
                    <a:lnTo>
                      <a:pt x="791" y="974"/>
                    </a:lnTo>
                    <a:lnTo>
                      <a:pt x="789" y="994"/>
                    </a:lnTo>
                    <a:lnTo>
                      <a:pt x="646" y="1184"/>
                    </a:lnTo>
                    <a:lnTo>
                      <a:pt x="664" y="1135"/>
                    </a:lnTo>
                    <a:lnTo>
                      <a:pt x="684" y="1090"/>
                    </a:lnTo>
                    <a:lnTo>
                      <a:pt x="708" y="1046"/>
                    </a:lnTo>
                    <a:lnTo>
                      <a:pt x="729" y="1008"/>
                    </a:lnTo>
                    <a:lnTo>
                      <a:pt x="751" y="976"/>
                    </a:lnTo>
                    <a:lnTo>
                      <a:pt x="771" y="947"/>
                    </a:lnTo>
                    <a:lnTo>
                      <a:pt x="789" y="925"/>
                    </a:lnTo>
                    <a:lnTo>
                      <a:pt x="804" y="907"/>
                    </a:lnTo>
                    <a:lnTo>
                      <a:pt x="813" y="898"/>
                    </a:lnTo>
                    <a:lnTo>
                      <a:pt x="816" y="894"/>
                    </a:lnTo>
                    <a:close/>
                    <a:moveTo>
                      <a:pt x="3523" y="853"/>
                    </a:moveTo>
                    <a:lnTo>
                      <a:pt x="3548" y="858"/>
                    </a:lnTo>
                    <a:lnTo>
                      <a:pt x="3568" y="862"/>
                    </a:lnTo>
                    <a:lnTo>
                      <a:pt x="3586" y="867"/>
                    </a:lnTo>
                    <a:lnTo>
                      <a:pt x="3593" y="869"/>
                    </a:lnTo>
                    <a:lnTo>
                      <a:pt x="3601" y="871"/>
                    </a:lnTo>
                    <a:lnTo>
                      <a:pt x="3606" y="871"/>
                    </a:lnTo>
                    <a:lnTo>
                      <a:pt x="3610" y="873"/>
                    </a:lnTo>
                    <a:lnTo>
                      <a:pt x="3610" y="873"/>
                    </a:lnTo>
                    <a:lnTo>
                      <a:pt x="3606" y="873"/>
                    </a:lnTo>
                    <a:lnTo>
                      <a:pt x="3597" y="873"/>
                    </a:lnTo>
                    <a:lnTo>
                      <a:pt x="3579" y="876"/>
                    </a:lnTo>
                    <a:lnTo>
                      <a:pt x="3557" y="880"/>
                    </a:lnTo>
                    <a:lnTo>
                      <a:pt x="3528" y="885"/>
                    </a:lnTo>
                    <a:lnTo>
                      <a:pt x="3496" y="894"/>
                    </a:lnTo>
                    <a:lnTo>
                      <a:pt x="3523" y="853"/>
                    </a:lnTo>
                    <a:close/>
                    <a:moveTo>
                      <a:pt x="3400" y="840"/>
                    </a:moveTo>
                    <a:lnTo>
                      <a:pt x="3418" y="842"/>
                    </a:lnTo>
                    <a:lnTo>
                      <a:pt x="3436" y="844"/>
                    </a:lnTo>
                    <a:lnTo>
                      <a:pt x="3452" y="844"/>
                    </a:lnTo>
                    <a:lnTo>
                      <a:pt x="3468" y="846"/>
                    </a:lnTo>
                    <a:lnTo>
                      <a:pt x="3414" y="920"/>
                    </a:lnTo>
                    <a:lnTo>
                      <a:pt x="3391" y="931"/>
                    </a:lnTo>
                    <a:lnTo>
                      <a:pt x="3376" y="941"/>
                    </a:lnTo>
                    <a:lnTo>
                      <a:pt x="3369" y="951"/>
                    </a:lnTo>
                    <a:lnTo>
                      <a:pt x="3369" y="960"/>
                    </a:lnTo>
                    <a:lnTo>
                      <a:pt x="3371" y="965"/>
                    </a:lnTo>
                    <a:lnTo>
                      <a:pt x="3374" y="970"/>
                    </a:lnTo>
                    <a:lnTo>
                      <a:pt x="3143" y="1283"/>
                    </a:lnTo>
                    <a:lnTo>
                      <a:pt x="3121" y="1263"/>
                    </a:lnTo>
                    <a:lnTo>
                      <a:pt x="3099" y="1241"/>
                    </a:lnTo>
                    <a:lnTo>
                      <a:pt x="3400" y="840"/>
                    </a:lnTo>
                    <a:close/>
                    <a:moveTo>
                      <a:pt x="3302" y="829"/>
                    </a:moveTo>
                    <a:lnTo>
                      <a:pt x="3340" y="833"/>
                    </a:lnTo>
                    <a:lnTo>
                      <a:pt x="3063" y="1209"/>
                    </a:lnTo>
                    <a:lnTo>
                      <a:pt x="3039" y="1189"/>
                    </a:lnTo>
                    <a:lnTo>
                      <a:pt x="3018" y="1171"/>
                    </a:lnTo>
                    <a:lnTo>
                      <a:pt x="3269" y="829"/>
                    </a:lnTo>
                    <a:lnTo>
                      <a:pt x="3302" y="829"/>
                    </a:lnTo>
                    <a:close/>
                    <a:moveTo>
                      <a:pt x="1410" y="788"/>
                    </a:moveTo>
                    <a:lnTo>
                      <a:pt x="1403" y="824"/>
                    </a:lnTo>
                    <a:lnTo>
                      <a:pt x="1399" y="862"/>
                    </a:lnTo>
                    <a:lnTo>
                      <a:pt x="1397" y="902"/>
                    </a:lnTo>
                    <a:lnTo>
                      <a:pt x="764" y="1758"/>
                    </a:lnTo>
                    <a:lnTo>
                      <a:pt x="748" y="1729"/>
                    </a:lnTo>
                    <a:lnTo>
                      <a:pt x="733" y="1701"/>
                    </a:lnTo>
                    <a:lnTo>
                      <a:pt x="1006" y="1332"/>
                    </a:lnTo>
                    <a:lnTo>
                      <a:pt x="1028" y="1339"/>
                    </a:lnTo>
                    <a:lnTo>
                      <a:pt x="1044" y="1345"/>
                    </a:lnTo>
                    <a:lnTo>
                      <a:pt x="1055" y="1348"/>
                    </a:lnTo>
                    <a:lnTo>
                      <a:pt x="1059" y="1350"/>
                    </a:lnTo>
                    <a:lnTo>
                      <a:pt x="1059" y="1348"/>
                    </a:lnTo>
                    <a:lnTo>
                      <a:pt x="1059" y="1346"/>
                    </a:lnTo>
                    <a:lnTo>
                      <a:pt x="1057" y="1341"/>
                    </a:lnTo>
                    <a:lnTo>
                      <a:pt x="1055" y="1332"/>
                    </a:lnTo>
                    <a:lnTo>
                      <a:pt x="1054" y="1314"/>
                    </a:lnTo>
                    <a:lnTo>
                      <a:pt x="1052" y="1294"/>
                    </a:lnTo>
                    <a:lnTo>
                      <a:pt x="1050" y="1272"/>
                    </a:lnTo>
                    <a:lnTo>
                      <a:pt x="1410" y="788"/>
                    </a:lnTo>
                    <a:close/>
                    <a:moveTo>
                      <a:pt x="1410" y="786"/>
                    </a:moveTo>
                    <a:lnTo>
                      <a:pt x="1410" y="788"/>
                    </a:lnTo>
                    <a:lnTo>
                      <a:pt x="1410" y="786"/>
                    </a:lnTo>
                    <a:lnTo>
                      <a:pt x="1410" y="786"/>
                    </a:lnTo>
                    <a:close/>
                    <a:moveTo>
                      <a:pt x="1412" y="784"/>
                    </a:moveTo>
                    <a:lnTo>
                      <a:pt x="1412" y="786"/>
                    </a:lnTo>
                    <a:lnTo>
                      <a:pt x="1412" y="786"/>
                    </a:lnTo>
                    <a:lnTo>
                      <a:pt x="1410" y="786"/>
                    </a:lnTo>
                    <a:lnTo>
                      <a:pt x="1412" y="784"/>
                    </a:lnTo>
                    <a:close/>
                    <a:moveTo>
                      <a:pt x="2701" y="685"/>
                    </a:moveTo>
                    <a:lnTo>
                      <a:pt x="2710" y="707"/>
                    </a:lnTo>
                    <a:lnTo>
                      <a:pt x="2721" y="723"/>
                    </a:lnTo>
                    <a:lnTo>
                      <a:pt x="2728" y="732"/>
                    </a:lnTo>
                    <a:lnTo>
                      <a:pt x="2732" y="735"/>
                    </a:lnTo>
                    <a:lnTo>
                      <a:pt x="2741" y="719"/>
                    </a:lnTo>
                    <a:lnTo>
                      <a:pt x="2755" y="703"/>
                    </a:lnTo>
                    <a:lnTo>
                      <a:pt x="2771" y="687"/>
                    </a:lnTo>
                    <a:lnTo>
                      <a:pt x="2571" y="960"/>
                    </a:lnTo>
                    <a:lnTo>
                      <a:pt x="2540" y="951"/>
                    </a:lnTo>
                    <a:lnTo>
                      <a:pt x="2509" y="945"/>
                    </a:lnTo>
                    <a:lnTo>
                      <a:pt x="2701" y="685"/>
                    </a:lnTo>
                    <a:close/>
                    <a:moveTo>
                      <a:pt x="2076" y="616"/>
                    </a:moveTo>
                    <a:lnTo>
                      <a:pt x="2093" y="649"/>
                    </a:lnTo>
                    <a:lnTo>
                      <a:pt x="2109" y="672"/>
                    </a:lnTo>
                    <a:lnTo>
                      <a:pt x="1855" y="1016"/>
                    </a:lnTo>
                    <a:lnTo>
                      <a:pt x="1798" y="1041"/>
                    </a:lnTo>
                    <a:lnTo>
                      <a:pt x="1741" y="1068"/>
                    </a:lnTo>
                    <a:lnTo>
                      <a:pt x="2076" y="616"/>
                    </a:lnTo>
                    <a:close/>
                    <a:moveTo>
                      <a:pt x="1401" y="613"/>
                    </a:moveTo>
                    <a:lnTo>
                      <a:pt x="1412" y="654"/>
                    </a:lnTo>
                    <a:lnTo>
                      <a:pt x="1419" y="694"/>
                    </a:lnTo>
                    <a:lnTo>
                      <a:pt x="1057" y="1176"/>
                    </a:lnTo>
                    <a:lnTo>
                      <a:pt x="1068" y="1115"/>
                    </a:lnTo>
                    <a:lnTo>
                      <a:pt x="1081" y="1046"/>
                    </a:lnTo>
                    <a:lnTo>
                      <a:pt x="1401" y="613"/>
                    </a:lnTo>
                    <a:close/>
                    <a:moveTo>
                      <a:pt x="2985" y="584"/>
                    </a:moveTo>
                    <a:lnTo>
                      <a:pt x="2683" y="990"/>
                    </a:lnTo>
                    <a:lnTo>
                      <a:pt x="2654" y="981"/>
                    </a:lnTo>
                    <a:lnTo>
                      <a:pt x="2625" y="972"/>
                    </a:lnTo>
                    <a:lnTo>
                      <a:pt x="2884" y="623"/>
                    </a:lnTo>
                    <a:lnTo>
                      <a:pt x="2934" y="600"/>
                    </a:lnTo>
                    <a:lnTo>
                      <a:pt x="2985" y="584"/>
                    </a:lnTo>
                    <a:close/>
                    <a:moveTo>
                      <a:pt x="3148" y="546"/>
                    </a:moveTo>
                    <a:lnTo>
                      <a:pt x="2790" y="1034"/>
                    </a:lnTo>
                    <a:lnTo>
                      <a:pt x="2761" y="1019"/>
                    </a:lnTo>
                    <a:lnTo>
                      <a:pt x="2732" y="1008"/>
                    </a:lnTo>
                    <a:lnTo>
                      <a:pt x="3063" y="562"/>
                    </a:lnTo>
                    <a:lnTo>
                      <a:pt x="3105" y="555"/>
                    </a:lnTo>
                    <a:lnTo>
                      <a:pt x="3148" y="546"/>
                    </a:lnTo>
                    <a:close/>
                    <a:moveTo>
                      <a:pt x="3302" y="520"/>
                    </a:moveTo>
                    <a:lnTo>
                      <a:pt x="2886" y="1082"/>
                    </a:lnTo>
                    <a:lnTo>
                      <a:pt x="2860" y="1068"/>
                    </a:lnTo>
                    <a:lnTo>
                      <a:pt x="2833" y="1055"/>
                    </a:lnTo>
                    <a:lnTo>
                      <a:pt x="3219" y="535"/>
                    </a:lnTo>
                    <a:lnTo>
                      <a:pt x="3260" y="528"/>
                    </a:lnTo>
                    <a:lnTo>
                      <a:pt x="3302" y="520"/>
                    </a:lnTo>
                    <a:close/>
                    <a:moveTo>
                      <a:pt x="1352" y="499"/>
                    </a:moveTo>
                    <a:lnTo>
                      <a:pt x="1370" y="528"/>
                    </a:lnTo>
                    <a:lnTo>
                      <a:pt x="1383" y="557"/>
                    </a:lnTo>
                    <a:lnTo>
                      <a:pt x="1111" y="923"/>
                    </a:lnTo>
                    <a:lnTo>
                      <a:pt x="1135" y="838"/>
                    </a:lnTo>
                    <a:lnTo>
                      <a:pt x="1158" y="761"/>
                    </a:lnTo>
                    <a:lnTo>
                      <a:pt x="1352" y="499"/>
                    </a:lnTo>
                    <a:close/>
                    <a:moveTo>
                      <a:pt x="2388" y="475"/>
                    </a:moveTo>
                    <a:lnTo>
                      <a:pt x="2033" y="960"/>
                    </a:lnTo>
                    <a:lnTo>
                      <a:pt x="1986" y="970"/>
                    </a:lnTo>
                    <a:lnTo>
                      <a:pt x="1939" y="985"/>
                    </a:lnTo>
                    <a:lnTo>
                      <a:pt x="2268" y="540"/>
                    </a:lnTo>
                    <a:lnTo>
                      <a:pt x="2306" y="517"/>
                    </a:lnTo>
                    <a:lnTo>
                      <a:pt x="2351" y="493"/>
                    </a:lnTo>
                    <a:lnTo>
                      <a:pt x="2371" y="484"/>
                    </a:lnTo>
                    <a:lnTo>
                      <a:pt x="2388" y="475"/>
                    </a:lnTo>
                    <a:close/>
                    <a:moveTo>
                      <a:pt x="2565" y="421"/>
                    </a:moveTo>
                    <a:lnTo>
                      <a:pt x="2187" y="932"/>
                    </a:lnTo>
                    <a:lnTo>
                      <a:pt x="2145" y="938"/>
                    </a:lnTo>
                    <a:lnTo>
                      <a:pt x="2103" y="943"/>
                    </a:lnTo>
                    <a:lnTo>
                      <a:pt x="2475" y="444"/>
                    </a:lnTo>
                    <a:lnTo>
                      <a:pt x="2520" y="432"/>
                    </a:lnTo>
                    <a:lnTo>
                      <a:pt x="2565" y="421"/>
                    </a:lnTo>
                    <a:close/>
                    <a:moveTo>
                      <a:pt x="1278" y="417"/>
                    </a:moveTo>
                    <a:lnTo>
                      <a:pt x="1302" y="435"/>
                    </a:lnTo>
                    <a:lnTo>
                      <a:pt x="1323" y="455"/>
                    </a:lnTo>
                    <a:lnTo>
                      <a:pt x="1200" y="620"/>
                    </a:lnTo>
                    <a:lnTo>
                      <a:pt x="1206" y="584"/>
                    </a:lnTo>
                    <a:lnTo>
                      <a:pt x="1207" y="547"/>
                    </a:lnTo>
                    <a:lnTo>
                      <a:pt x="1206" y="515"/>
                    </a:lnTo>
                    <a:lnTo>
                      <a:pt x="1278" y="417"/>
                    </a:lnTo>
                    <a:close/>
                    <a:moveTo>
                      <a:pt x="3525" y="392"/>
                    </a:moveTo>
                    <a:lnTo>
                      <a:pt x="3525" y="392"/>
                    </a:lnTo>
                    <a:lnTo>
                      <a:pt x="3525" y="392"/>
                    </a:lnTo>
                    <a:lnTo>
                      <a:pt x="3525" y="394"/>
                    </a:lnTo>
                    <a:lnTo>
                      <a:pt x="3525" y="396"/>
                    </a:lnTo>
                    <a:lnTo>
                      <a:pt x="3525" y="399"/>
                    </a:lnTo>
                    <a:lnTo>
                      <a:pt x="3523" y="407"/>
                    </a:lnTo>
                    <a:lnTo>
                      <a:pt x="3304" y="703"/>
                    </a:lnTo>
                    <a:lnTo>
                      <a:pt x="3271" y="716"/>
                    </a:lnTo>
                    <a:lnTo>
                      <a:pt x="3240" y="730"/>
                    </a:lnTo>
                    <a:lnTo>
                      <a:pt x="3213" y="748"/>
                    </a:lnTo>
                    <a:lnTo>
                      <a:pt x="3190" y="772"/>
                    </a:lnTo>
                    <a:lnTo>
                      <a:pt x="3168" y="802"/>
                    </a:lnTo>
                    <a:lnTo>
                      <a:pt x="3157" y="824"/>
                    </a:lnTo>
                    <a:lnTo>
                      <a:pt x="3153" y="842"/>
                    </a:lnTo>
                    <a:lnTo>
                      <a:pt x="3155" y="858"/>
                    </a:lnTo>
                    <a:lnTo>
                      <a:pt x="3159" y="875"/>
                    </a:lnTo>
                    <a:lnTo>
                      <a:pt x="3166" y="887"/>
                    </a:lnTo>
                    <a:lnTo>
                      <a:pt x="2978" y="1140"/>
                    </a:lnTo>
                    <a:lnTo>
                      <a:pt x="2953" y="1124"/>
                    </a:lnTo>
                    <a:lnTo>
                      <a:pt x="2929" y="1110"/>
                    </a:lnTo>
                    <a:lnTo>
                      <a:pt x="3376" y="504"/>
                    </a:lnTo>
                    <a:lnTo>
                      <a:pt x="3385" y="501"/>
                    </a:lnTo>
                    <a:lnTo>
                      <a:pt x="3394" y="497"/>
                    </a:lnTo>
                    <a:lnTo>
                      <a:pt x="3421" y="486"/>
                    </a:lnTo>
                    <a:lnTo>
                      <a:pt x="3447" y="470"/>
                    </a:lnTo>
                    <a:lnTo>
                      <a:pt x="3468" y="454"/>
                    </a:lnTo>
                    <a:lnTo>
                      <a:pt x="3487" y="435"/>
                    </a:lnTo>
                    <a:lnTo>
                      <a:pt x="3503" y="419"/>
                    </a:lnTo>
                    <a:lnTo>
                      <a:pt x="3516" y="405"/>
                    </a:lnTo>
                    <a:lnTo>
                      <a:pt x="3523" y="396"/>
                    </a:lnTo>
                    <a:lnTo>
                      <a:pt x="3525" y="392"/>
                    </a:lnTo>
                    <a:close/>
                    <a:moveTo>
                      <a:pt x="1191" y="390"/>
                    </a:moveTo>
                    <a:lnTo>
                      <a:pt x="1211" y="392"/>
                    </a:lnTo>
                    <a:lnTo>
                      <a:pt x="1231" y="396"/>
                    </a:lnTo>
                    <a:lnTo>
                      <a:pt x="1193" y="448"/>
                    </a:lnTo>
                    <a:lnTo>
                      <a:pt x="1184" y="425"/>
                    </a:lnTo>
                    <a:lnTo>
                      <a:pt x="1177" y="407"/>
                    </a:lnTo>
                    <a:lnTo>
                      <a:pt x="1171" y="396"/>
                    </a:lnTo>
                    <a:lnTo>
                      <a:pt x="1169" y="392"/>
                    </a:lnTo>
                    <a:lnTo>
                      <a:pt x="1191" y="390"/>
                    </a:lnTo>
                    <a:close/>
                    <a:moveTo>
                      <a:pt x="1779" y="388"/>
                    </a:moveTo>
                    <a:lnTo>
                      <a:pt x="1662" y="544"/>
                    </a:lnTo>
                    <a:lnTo>
                      <a:pt x="1678" y="506"/>
                    </a:lnTo>
                    <a:lnTo>
                      <a:pt x="1694" y="475"/>
                    </a:lnTo>
                    <a:lnTo>
                      <a:pt x="1712" y="448"/>
                    </a:lnTo>
                    <a:lnTo>
                      <a:pt x="1732" y="426"/>
                    </a:lnTo>
                    <a:lnTo>
                      <a:pt x="1754" y="407"/>
                    </a:lnTo>
                    <a:lnTo>
                      <a:pt x="1779" y="388"/>
                    </a:lnTo>
                    <a:close/>
                    <a:moveTo>
                      <a:pt x="2113" y="385"/>
                    </a:moveTo>
                    <a:lnTo>
                      <a:pt x="2096" y="414"/>
                    </a:lnTo>
                    <a:lnTo>
                      <a:pt x="2080" y="446"/>
                    </a:lnTo>
                    <a:lnTo>
                      <a:pt x="2064" y="486"/>
                    </a:lnTo>
                    <a:lnTo>
                      <a:pt x="2058" y="522"/>
                    </a:lnTo>
                    <a:lnTo>
                      <a:pt x="2058" y="557"/>
                    </a:lnTo>
                    <a:lnTo>
                      <a:pt x="1627" y="1140"/>
                    </a:lnTo>
                    <a:lnTo>
                      <a:pt x="1546" y="1202"/>
                    </a:lnTo>
                    <a:lnTo>
                      <a:pt x="1473" y="1272"/>
                    </a:lnTo>
                    <a:lnTo>
                      <a:pt x="1407" y="1346"/>
                    </a:lnTo>
                    <a:lnTo>
                      <a:pt x="1345" y="1428"/>
                    </a:lnTo>
                    <a:lnTo>
                      <a:pt x="1294" y="1513"/>
                    </a:lnTo>
                    <a:lnTo>
                      <a:pt x="1249" y="1603"/>
                    </a:lnTo>
                    <a:lnTo>
                      <a:pt x="1213" y="1697"/>
                    </a:lnTo>
                    <a:lnTo>
                      <a:pt x="918" y="2098"/>
                    </a:lnTo>
                    <a:lnTo>
                      <a:pt x="914" y="2078"/>
                    </a:lnTo>
                    <a:lnTo>
                      <a:pt x="910" y="2055"/>
                    </a:lnTo>
                    <a:lnTo>
                      <a:pt x="907" y="2038"/>
                    </a:lnTo>
                    <a:lnTo>
                      <a:pt x="901" y="2019"/>
                    </a:lnTo>
                    <a:lnTo>
                      <a:pt x="2113" y="385"/>
                    </a:lnTo>
                    <a:close/>
                    <a:moveTo>
                      <a:pt x="2732" y="376"/>
                    </a:moveTo>
                    <a:lnTo>
                      <a:pt x="2324" y="927"/>
                    </a:lnTo>
                    <a:lnTo>
                      <a:pt x="2252" y="927"/>
                    </a:lnTo>
                    <a:lnTo>
                      <a:pt x="2639" y="403"/>
                    </a:lnTo>
                    <a:lnTo>
                      <a:pt x="2681" y="394"/>
                    </a:lnTo>
                    <a:lnTo>
                      <a:pt x="2721" y="381"/>
                    </a:lnTo>
                    <a:lnTo>
                      <a:pt x="2726" y="379"/>
                    </a:lnTo>
                    <a:lnTo>
                      <a:pt x="2730" y="378"/>
                    </a:lnTo>
                    <a:lnTo>
                      <a:pt x="2732" y="376"/>
                    </a:lnTo>
                    <a:close/>
                    <a:moveTo>
                      <a:pt x="2873" y="325"/>
                    </a:moveTo>
                    <a:lnTo>
                      <a:pt x="2867" y="349"/>
                    </a:lnTo>
                    <a:lnTo>
                      <a:pt x="2860" y="372"/>
                    </a:lnTo>
                    <a:lnTo>
                      <a:pt x="2848" y="394"/>
                    </a:lnTo>
                    <a:lnTo>
                      <a:pt x="2833" y="417"/>
                    </a:lnTo>
                    <a:lnTo>
                      <a:pt x="2815" y="443"/>
                    </a:lnTo>
                    <a:lnTo>
                      <a:pt x="2791" y="473"/>
                    </a:lnTo>
                    <a:lnTo>
                      <a:pt x="2766" y="508"/>
                    </a:lnTo>
                    <a:lnTo>
                      <a:pt x="2735" y="547"/>
                    </a:lnTo>
                    <a:lnTo>
                      <a:pt x="2724" y="566"/>
                    </a:lnTo>
                    <a:lnTo>
                      <a:pt x="2717" y="582"/>
                    </a:lnTo>
                    <a:lnTo>
                      <a:pt x="2451" y="938"/>
                    </a:lnTo>
                    <a:lnTo>
                      <a:pt x="2386" y="929"/>
                    </a:lnTo>
                    <a:lnTo>
                      <a:pt x="2817" y="347"/>
                    </a:lnTo>
                    <a:lnTo>
                      <a:pt x="2844" y="336"/>
                    </a:lnTo>
                    <a:lnTo>
                      <a:pt x="2860" y="331"/>
                    </a:lnTo>
                    <a:lnTo>
                      <a:pt x="2871" y="327"/>
                    </a:lnTo>
                    <a:lnTo>
                      <a:pt x="2873" y="325"/>
                    </a:lnTo>
                    <a:close/>
                    <a:moveTo>
                      <a:pt x="2170" y="125"/>
                    </a:moveTo>
                    <a:lnTo>
                      <a:pt x="2178" y="159"/>
                    </a:lnTo>
                    <a:lnTo>
                      <a:pt x="2178" y="199"/>
                    </a:lnTo>
                    <a:lnTo>
                      <a:pt x="2178" y="211"/>
                    </a:lnTo>
                    <a:lnTo>
                      <a:pt x="876" y="1966"/>
                    </a:lnTo>
                    <a:lnTo>
                      <a:pt x="863" y="1941"/>
                    </a:lnTo>
                    <a:lnTo>
                      <a:pt x="847" y="1910"/>
                    </a:lnTo>
                    <a:lnTo>
                      <a:pt x="2170" y="125"/>
                    </a:lnTo>
                    <a:close/>
                    <a:moveTo>
                      <a:pt x="2127" y="0"/>
                    </a:moveTo>
                    <a:lnTo>
                      <a:pt x="2132" y="16"/>
                    </a:lnTo>
                    <a:lnTo>
                      <a:pt x="2143" y="38"/>
                    </a:lnTo>
                    <a:lnTo>
                      <a:pt x="2154" y="65"/>
                    </a:lnTo>
                    <a:lnTo>
                      <a:pt x="1535" y="898"/>
                    </a:lnTo>
                    <a:lnTo>
                      <a:pt x="1551" y="851"/>
                    </a:lnTo>
                    <a:lnTo>
                      <a:pt x="1564" y="802"/>
                    </a:lnTo>
                    <a:lnTo>
                      <a:pt x="1575" y="752"/>
                    </a:lnTo>
                    <a:lnTo>
                      <a:pt x="1575" y="746"/>
                    </a:lnTo>
                    <a:lnTo>
                      <a:pt x="2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8" name="Группа 57">
              <a:extLst>
                <a:ext uri="{FF2B5EF4-FFF2-40B4-BE49-F238E27FC236}">
                  <a16:creationId xmlns:a16="http://schemas.microsoft.com/office/drawing/2014/main" id="{EB674DAA-8816-4047-BDB7-645F15654433}"/>
                </a:ext>
              </a:extLst>
            </p:cNvPr>
            <p:cNvGrpSpPr/>
            <p:nvPr/>
          </p:nvGrpSpPr>
          <p:grpSpPr>
            <a:xfrm>
              <a:off x="8296097" y="1939105"/>
              <a:ext cx="245877" cy="278318"/>
              <a:chOff x="2481263" y="212726"/>
              <a:chExt cx="4175126" cy="4725988"/>
            </a:xfrm>
            <a:solidFill>
              <a:schemeClr val="tx1"/>
            </a:solidFill>
          </p:grpSpPr>
          <p:sp>
            <p:nvSpPr>
              <p:cNvPr id="59" name="Freeform 9">
                <a:extLst>
                  <a:ext uri="{FF2B5EF4-FFF2-40B4-BE49-F238E27FC236}">
                    <a16:creationId xmlns:a16="http://schemas.microsoft.com/office/drawing/2014/main" id="{CDF4CA29-23BE-42B9-9D9C-D820997F112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481263" y="212726"/>
                <a:ext cx="2366963" cy="4725988"/>
              </a:xfrm>
              <a:custGeom>
                <a:avLst/>
                <a:gdLst>
                  <a:gd name="T0" fmla="*/ 2982 w 2982"/>
                  <a:gd name="T1" fmla="*/ 441 h 5955"/>
                  <a:gd name="T2" fmla="*/ 2650 w 2982"/>
                  <a:gd name="T3" fmla="*/ 463 h 5955"/>
                  <a:gd name="T4" fmla="*/ 2333 w 2982"/>
                  <a:gd name="T5" fmla="*/ 524 h 5955"/>
                  <a:gd name="T6" fmla="*/ 2031 w 2982"/>
                  <a:gd name="T7" fmla="*/ 625 h 5955"/>
                  <a:gd name="T8" fmla="*/ 1745 w 2982"/>
                  <a:gd name="T9" fmla="*/ 761 h 5955"/>
                  <a:gd name="T10" fmla="*/ 1483 w 2982"/>
                  <a:gd name="T11" fmla="*/ 931 h 5955"/>
                  <a:gd name="T12" fmla="*/ 1242 w 2982"/>
                  <a:gd name="T13" fmla="*/ 1130 h 5955"/>
                  <a:gd name="T14" fmla="*/ 1028 w 2982"/>
                  <a:gd name="T15" fmla="*/ 1357 h 5955"/>
                  <a:gd name="T16" fmla="*/ 844 w 2982"/>
                  <a:gd name="T17" fmla="*/ 1609 h 5955"/>
                  <a:gd name="T18" fmla="*/ 690 w 2982"/>
                  <a:gd name="T19" fmla="*/ 1883 h 5955"/>
                  <a:gd name="T20" fmla="*/ 570 w 2982"/>
                  <a:gd name="T21" fmla="*/ 2176 h 5955"/>
                  <a:gd name="T22" fmla="*/ 489 w 2982"/>
                  <a:gd name="T23" fmla="*/ 2487 h 5955"/>
                  <a:gd name="T24" fmla="*/ 447 w 2982"/>
                  <a:gd name="T25" fmla="*/ 2810 h 5955"/>
                  <a:gd name="T26" fmla="*/ 447 w 2982"/>
                  <a:gd name="T27" fmla="*/ 3145 h 5955"/>
                  <a:gd name="T28" fmla="*/ 489 w 2982"/>
                  <a:gd name="T29" fmla="*/ 3468 h 5955"/>
                  <a:gd name="T30" fmla="*/ 570 w 2982"/>
                  <a:gd name="T31" fmla="*/ 3779 h 5955"/>
                  <a:gd name="T32" fmla="*/ 690 w 2982"/>
                  <a:gd name="T33" fmla="*/ 4072 h 5955"/>
                  <a:gd name="T34" fmla="*/ 844 w 2982"/>
                  <a:gd name="T35" fmla="*/ 4345 h 5955"/>
                  <a:gd name="T36" fmla="*/ 1028 w 2982"/>
                  <a:gd name="T37" fmla="*/ 4598 h 5955"/>
                  <a:gd name="T38" fmla="*/ 1242 w 2982"/>
                  <a:gd name="T39" fmla="*/ 4824 h 5955"/>
                  <a:gd name="T40" fmla="*/ 1483 w 2982"/>
                  <a:gd name="T41" fmla="*/ 5024 h 5955"/>
                  <a:gd name="T42" fmla="*/ 1745 w 2982"/>
                  <a:gd name="T43" fmla="*/ 5192 h 5955"/>
                  <a:gd name="T44" fmla="*/ 2031 w 2982"/>
                  <a:gd name="T45" fmla="*/ 5330 h 5955"/>
                  <a:gd name="T46" fmla="*/ 2333 w 2982"/>
                  <a:gd name="T47" fmla="*/ 5431 h 5955"/>
                  <a:gd name="T48" fmla="*/ 2650 w 2982"/>
                  <a:gd name="T49" fmla="*/ 5492 h 5955"/>
                  <a:gd name="T50" fmla="*/ 2982 w 2982"/>
                  <a:gd name="T51" fmla="*/ 5514 h 5955"/>
                  <a:gd name="T52" fmla="*/ 2801 w 2982"/>
                  <a:gd name="T53" fmla="*/ 5950 h 5955"/>
                  <a:gd name="T54" fmla="*/ 2446 w 2982"/>
                  <a:gd name="T55" fmla="*/ 5906 h 5955"/>
                  <a:gd name="T56" fmla="*/ 2107 w 2982"/>
                  <a:gd name="T57" fmla="*/ 5825 h 5955"/>
                  <a:gd name="T58" fmla="*/ 1783 w 2982"/>
                  <a:gd name="T59" fmla="*/ 5704 h 5955"/>
                  <a:gd name="T60" fmla="*/ 1477 w 2982"/>
                  <a:gd name="T61" fmla="*/ 5548 h 5955"/>
                  <a:gd name="T62" fmla="*/ 1195 w 2982"/>
                  <a:gd name="T63" fmla="*/ 5359 h 5955"/>
                  <a:gd name="T64" fmla="*/ 934 w 2982"/>
                  <a:gd name="T65" fmla="*/ 5142 h 5955"/>
                  <a:gd name="T66" fmla="*/ 702 w 2982"/>
                  <a:gd name="T67" fmla="*/ 4894 h 5955"/>
                  <a:gd name="T68" fmla="*/ 498 w 2982"/>
                  <a:gd name="T69" fmla="*/ 4623 h 5955"/>
                  <a:gd name="T70" fmla="*/ 324 w 2982"/>
                  <a:gd name="T71" fmla="*/ 4328 h 5955"/>
                  <a:gd name="T72" fmla="*/ 186 w 2982"/>
                  <a:gd name="T73" fmla="*/ 4016 h 5955"/>
                  <a:gd name="T74" fmla="*/ 83 w 2982"/>
                  <a:gd name="T75" fmla="*/ 3683 h 5955"/>
                  <a:gd name="T76" fmla="*/ 22 w 2982"/>
                  <a:gd name="T77" fmla="*/ 3336 h 5955"/>
                  <a:gd name="T78" fmla="*/ 0 w 2982"/>
                  <a:gd name="T79" fmla="*/ 2977 h 5955"/>
                  <a:gd name="T80" fmla="*/ 22 w 2982"/>
                  <a:gd name="T81" fmla="*/ 2619 h 5955"/>
                  <a:gd name="T82" fmla="*/ 83 w 2982"/>
                  <a:gd name="T83" fmla="*/ 2272 h 5955"/>
                  <a:gd name="T84" fmla="*/ 186 w 2982"/>
                  <a:gd name="T85" fmla="*/ 1939 h 5955"/>
                  <a:gd name="T86" fmla="*/ 324 w 2982"/>
                  <a:gd name="T87" fmla="*/ 1625 h 5955"/>
                  <a:gd name="T88" fmla="*/ 498 w 2982"/>
                  <a:gd name="T89" fmla="*/ 1332 h 5955"/>
                  <a:gd name="T90" fmla="*/ 702 w 2982"/>
                  <a:gd name="T91" fmla="*/ 1059 h 5955"/>
                  <a:gd name="T92" fmla="*/ 934 w 2982"/>
                  <a:gd name="T93" fmla="*/ 813 h 5955"/>
                  <a:gd name="T94" fmla="*/ 1195 w 2982"/>
                  <a:gd name="T95" fmla="*/ 595 h 5955"/>
                  <a:gd name="T96" fmla="*/ 1477 w 2982"/>
                  <a:gd name="T97" fmla="*/ 407 h 5955"/>
                  <a:gd name="T98" fmla="*/ 1783 w 2982"/>
                  <a:gd name="T99" fmla="*/ 251 h 5955"/>
                  <a:gd name="T100" fmla="*/ 2107 w 2982"/>
                  <a:gd name="T101" fmla="*/ 130 h 5955"/>
                  <a:gd name="T102" fmla="*/ 2446 w 2982"/>
                  <a:gd name="T103" fmla="*/ 47 h 5955"/>
                  <a:gd name="T104" fmla="*/ 2801 w 2982"/>
                  <a:gd name="T105" fmla="*/ 5 h 5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82" h="5955">
                    <a:moveTo>
                      <a:pt x="2982" y="0"/>
                    </a:moveTo>
                    <a:lnTo>
                      <a:pt x="2982" y="441"/>
                    </a:lnTo>
                    <a:lnTo>
                      <a:pt x="2815" y="446"/>
                    </a:lnTo>
                    <a:lnTo>
                      <a:pt x="2650" y="463"/>
                    </a:lnTo>
                    <a:lnTo>
                      <a:pt x="2491" y="488"/>
                    </a:lnTo>
                    <a:lnTo>
                      <a:pt x="2333" y="524"/>
                    </a:lnTo>
                    <a:lnTo>
                      <a:pt x="2180" y="571"/>
                    </a:lnTo>
                    <a:lnTo>
                      <a:pt x="2031" y="625"/>
                    </a:lnTo>
                    <a:lnTo>
                      <a:pt x="1886" y="689"/>
                    </a:lnTo>
                    <a:lnTo>
                      <a:pt x="1745" y="761"/>
                    </a:lnTo>
                    <a:lnTo>
                      <a:pt x="1611" y="842"/>
                    </a:lnTo>
                    <a:lnTo>
                      <a:pt x="1483" y="931"/>
                    </a:lnTo>
                    <a:lnTo>
                      <a:pt x="1360" y="1027"/>
                    </a:lnTo>
                    <a:lnTo>
                      <a:pt x="1242" y="1130"/>
                    </a:lnTo>
                    <a:lnTo>
                      <a:pt x="1131" y="1240"/>
                    </a:lnTo>
                    <a:lnTo>
                      <a:pt x="1028" y="1357"/>
                    </a:lnTo>
                    <a:lnTo>
                      <a:pt x="932" y="1480"/>
                    </a:lnTo>
                    <a:lnTo>
                      <a:pt x="844" y="1609"/>
                    </a:lnTo>
                    <a:lnTo>
                      <a:pt x="762" y="1744"/>
                    </a:lnTo>
                    <a:lnTo>
                      <a:pt x="690" y="1883"/>
                    </a:lnTo>
                    <a:lnTo>
                      <a:pt x="626" y="2028"/>
                    </a:lnTo>
                    <a:lnTo>
                      <a:pt x="570" y="2176"/>
                    </a:lnTo>
                    <a:lnTo>
                      <a:pt x="525" y="2330"/>
                    </a:lnTo>
                    <a:lnTo>
                      <a:pt x="489" y="2487"/>
                    </a:lnTo>
                    <a:lnTo>
                      <a:pt x="463" y="2648"/>
                    </a:lnTo>
                    <a:lnTo>
                      <a:pt x="447" y="2810"/>
                    </a:lnTo>
                    <a:lnTo>
                      <a:pt x="442" y="2977"/>
                    </a:lnTo>
                    <a:lnTo>
                      <a:pt x="447" y="3145"/>
                    </a:lnTo>
                    <a:lnTo>
                      <a:pt x="463" y="3307"/>
                    </a:lnTo>
                    <a:lnTo>
                      <a:pt x="489" y="3468"/>
                    </a:lnTo>
                    <a:lnTo>
                      <a:pt x="525" y="3625"/>
                    </a:lnTo>
                    <a:lnTo>
                      <a:pt x="570" y="3779"/>
                    </a:lnTo>
                    <a:lnTo>
                      <a:pt x="626" y="3927"/>
                    </a:lnTo>
                    <a:lnTo>
                      <a:pt x="690" y="4072"/>
                    </a:lnTo>
                    <a:lnTo>
                      <a:pt x="762" y="4211"/>
                    </a:lnTo>
                    <a:lnTo>
                      <a:pt x="844" y="4345"/>
                    </a:lnTo>
                    <a:lnTo>
                      <a:pt x="932" y="4475"/>
                    </a:lnTo>
                    <a:lnTo>
                      <a:pt x="1028" y="4598"/>
                    </a:lnTo>
                    <a:lnTo>
                      <a:pt x="1131" y="4713"/>
                    </a:lnTo>
                    <a:lnTo>
                      <a:pt x="1242" y="4824"/>
                    </a:lnTo>
                    <a:lnTo>
                      <a:pt x="1360" y="4928"/>
                    </a:lnTo>
                    <a:lnTo>
                      <a:pt x="1483" y="5024"/>
                    </a:lnTo>
                    <a:lnTo>
                      <a:pt x="1611" y="5113"/>
                    </a:lnTo>
                    <a:lnTo>
                      <a:pt x="1745" y="5192"/>
                    </a:lnTo>
                    <a:lnTo>
                      <a:pt x="1886" y="5265"/>
                    </a:lnTo>
                    <a:lnTo>
                      <a:pt x="2031" y="5330"/>
                    </a:lnTo>
                    <a:lnTo>
                      <a:pt x="2180" y="5384"/>
                    </a:lnTo>
                    <a:lnTo>
                      <a:pt x="2333" y="5431"/>
                    </a:lnTo>
                    <a:lnTo>
                      <a:pt x="2491" y="5467"/>
                    </a:lnTo>
                    <a:lnTo>
                      <a:pt x="2650" y="5492"/>
                    </a:lnTo>
                    <a:lnTo>
                      <a:pt x="2815" y="5509"/>
                    </a:lnTo>
                    <a:lnTo>
                      <a:pt x="2982" y="5514"/>
                    </a:lnTo>
                    <a:lnTo>
                      <a:pt x="2982" y="5955"/>
                    </a:lnTo>
                    <a:lnTo>
                      <a:pt x="2801" y="5950"/>
                    </a:lnTo>
                    <a:lnTo>
                      <a:pt x="2621" y="5933"/>
                    </a:lnTo>
                    <a:lnTo>
                      <a:pt x="2446" y="5906"/>
                    </a:lnTo>
                    <a:lnTo>
                      <a:pt x="2274" y="5870"/>
                    </a:lnTo>
                    <a:lnTo>
                      <a:pt x="2107" y="5825"/>
                    </a:lnTo>
                    <a:lnTo>
                      <a:pt x="1942" y="5769"/>
                    </a:lnTo>
                    <a:lnTo>
                      <a:pt x="1783" y="5704"/>
                    </a:lnTo>
                    <a:lnTo>
                      <a:pt x="1627" y="5630"/>
                    </a:lnTo>
                    <a:lnTo>
                      <a:pt x="1477" y="5548"/>
                    </a:lnTo>
                    <a:lnTo>
                      <a:pt x="1332" y="5458"/>
                    </a:lnTo>
                    <a:lnTo>
                      <a:pt x="1195" y="5359"/>
                    </a:lnTo>
                    <a:lnTo>
                      <a:pt x="1061" y="5254"/>
                    </a:lnTo>
                    <a:lnTo>
                      <a:pt x="934" y="5142"/>
                    </a:lnTo>
                    <a:lnTo>
                      <a:pt x="815" y="5021"/>
                    </a:lnTo>
                    <a:lnTo>
                      <a:pt x="702" y="4894"/>
                    </a:lnTo>
                    <a:lnTo>
                      <a:pt x="596" y="4762"/>
                    </a:lnTo>
                    <a:lnTo>
                      <a:pt x="498" y="4623"/>
                    </a:lnTo>
                    <a:lnTo>
                      <a:pt x="407" y="4478"/>
                    </a:lnTo>
                    <a:lnTo>
                      <a:pt x="324" y="4328"/>
                    </a:lnTo>
                    <a:lnTo>
                      <a:pt x="252" y="4175"/>
                    </a:lnTo>
                    <a:lnTo>
                      <a:pt x="186" y="4016"/>
                    </a:lnTo>
                    <a:lnTo>
                      <a:pt x="130" y="3851"/>
                    </a:lnTo>
                    <a:lnTo>
                      <a:pt x="83" y="3683"/>
                    </a:lnTo>
                    <a:lnTo>
                      <a:pt x="47" y="3512"/>
                    </a:lnTo>
                    <a:lnTo>
                      <a:pt x="22" y="3336"/>
                    </a:lnTo>
                    <a:lnTo>
                      <a:pt x="5" y="3159"/>
                    </a:lnTo>
                    <a:lnTo>
                      <a:pt x="0" y="2977"/>
                    </a:lnTo>
                    <a:lnTo>
                      <a:pt x="5" y="2796"/>
                    </a:lnTo>
                    <a:lnTo>
                      <a:pt x="22" y="2619"/>
                    </a:lnTo>
                    <a:lnTo>
                      <a:pt x="47" y="2443"/>
                    </a:lnTo>
                    <a:lnTo>
                      <a:pt x="83" y="2272"/>
                    </a:lnTo>
                    <a:lnTo>
                      <a:pt x="130" y="2104"/>
                    </a:lnTo>
                    <a:lnTo>
                      <a:pt x="186" y="1939"/>
                    </a:lnTo>
                    <a:lnTo>
                      <a:pt x="252" y="1780"/>
                    </a:lnTo>
                    <a:lnTo>
                      <a:pt x="324" y="1625"/>
                    </a:lnTo>
                    <a:lnTo>
                      <a:pt x="407" y="1475"/>
                    </a:lnTo>
                    <a:lnTo>
                      <a:pt x="498" y="1332"/>
                    </a:lnTo>
                    <a:lnTo>
                      <a:pt x="596" y="1193"/>
                    </a:lnTo>
                    <a:lnTo>
                      <a:pt x="702" y="1059"/>
                    </a:lnTo>
                    <a:lnTo>
                      <a:pt x="815" y="934"/>
                    </a:lnTo>
                    <a:lnTo>
                      <a:pt x="934" y="813"/>
                    </a:lnTo>
                    <a:lnTo>
                      <a:pt x="1061" y="701"/>
                    </a:lnTo>
                    <a:lnTo>
                      <a:pt x="1195" y="595"/>
                    </a:lnTo>
                    <a:lnTo>
                      <a:pt x="1332" y="497"/>
                    </a:lnTo>
                    <a:lnTo>
                      <a:pt x="1477" y="407"/>
                    </a:lnTo>
                    <a:lnTo>
                      <a:pt x="1627" y="325"/>
                    </a:lnTo>
                    <a:lnTo>
                      <a:pt x="1783" y="251"/>
                    </a:lnTo>
                    <a:lnTo>
                      <a:pt x="1942" y="186"/>
                    </a:lnTo>
                    <a:lnTo>
                      <a:pt x="2107" y="130"/>
                    </a:lnTo>
                    <a:lnTo>
                      <a:pt x="2274" y="85"/>
                    </a:lnTo>
                    <a:lnTo>
                      <a:pt x="2446" y="47"/>
                    </a:lnTo>
                    <a:lnTo>
                      <a:pt x="2621" y="22"/>
                    </a:lnTo>
                    <a:lnTo>
                      <a:pt x="2801" y="5"/>
                    </a:lnTo>
                    <a:lnTo>
                      <a:pt x="29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10">
                <a:extLst>
                  <a:ext uri="{FF2B5EF4-FFF2-40B4-BE49-F238E27FC236}">
                    <a16:creationId xmlns:a16="http://schemas.microsoft.com/office/drawing/2014/main" id="{4E993255-92BD-4011-B0DC-8C109E2ABE9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97201" y="971551"/>
                <a:ext cx="3659188" cy="3322638"/>
              </a:xfrm>
              <a:custGeom>
                <a:avLst/>
                <a:gdLst>
                  <a:gd name="T0" fmla="*/ 2953 w 4611"/>
                  <a:gd name="T1" fmla="*/ 3810 h 4186"/>
                  <a:gd name="T2" fmla="*/ 3029 w 4611"/>
                  <a:gd name="T3" fmla="*/ 3616 h 4186"/>
                  <a:gd name="T4" fmla="*/ 1209 w 4611"/>
                  <a:gd name="T5" fmla="*/ 3792 h 4186"/>
                  <a:gd name="T6" fmla="*/ 3124 w 4611"/>
                  <a:gd name="T7" fmla="*/ 3311 h 4186"/>
                  <a:gd name="T8" fmla="*/ 1054 w 4611"/>
                  <a:gd name="T9" fmla="*/ 3190 h 4186"/>
                  <a:gd name="T10" fmla="*/ 2301 w 4611"/>
                  <a:gd name="T11" fmla="*/ 3291 h 4186"/>
                  <a:gd name="T12" fmla="*/ 2357 w 4611"/>
                  <a:gd name="T13" fmla="*/ 3414 h 4186"/>
                  <a:gd name="T14" fmla="*/ 1924 w 4611"/>
                  <a:gd name="T15" fmla="*/ 3061 h 4186"/>
                  <a:gd name="T16" fmla="*/ 1292 w 4611"/>
                  <a:gd name="T17" fmla="*/ 3049 h 4186"/>
                  <a:gd name="T18" fmla="*/ 3208 w 4611"/>
                  <a:gd name="T19" fmla="*/ 3201 h 4186"/>
                  <a:gd name="T20" fmla="*/ 1604 w 4611"/>
                  <a:gd name="T21" fmla="*/ 2893 h 4186"/>
                  <a:gd name="T22" fmla="*/ 3735 w 4611"/>
                  <a:gd name="T23" fmla="*/ 2758 h 4186"/>
                  <a:gd name="T24" fmla="*/ 1215 w 4611"/>
                  <a:gd name="T25" fmla="*/ 2872 h 4186"/>
                  <a:gd name="T26" fmla="*/ 261 w 4611"/>
                  <a:gd name="T27" fmla="*/ 2570 h 4186"/>
                  <a:gd name="T28" fmla="*/ 3400 w 4611"/>
                  <a:gd name="T29" fmla="*/ 2944 h 4186"/>
                  <a:gd name="T30" fmla="*/ 3821 w 4611"/>
                  <a:gd name="T31" fmla="*/ 2458 h 4186"/>
                  <a:gd name="T32" fmla="*/ 802 w 4611"/>
                  <a:gd name="T33" fmla="*/ 2434 h 4186"/>
                  <a:gd name="T34" fmla="*/ 4611 w 4611"/>
                  <a:gd name="T35" fmla="*/ 2479 h 4186"/>
                  <a:gd name="T36" fmla="*/ 3680 w 4611"/>
                  <a:gd name="T37" fmla="*/ 2463 h 4186"/>
                  <a:gd name="T38" fmla="*/ 4296 w 4611"/>
                  <a:gd name="T39" fmla="*/ 2378 h 4186"/>
                  <a:gd name="T40" fmla="*/ 871 w 4611"/>
                  <a:gd name="T41" fmla="*/ 2060 h 4186"/>
                  <a:gd name="T42" fmla="*/ 380 w 4611"/>
                  <a:gd name="T43" fmla="*/ 2060 h 4186"/>
                  <a:gd name="T44" fmla="*/ 467 w 4611"/>
                  <a:gd name="T45" fmla="*/ 2058 h 4186"/>
                  <a:gd name="T46" fmla="*/ 706 w 4611"/>
                  <a:gd name="T47" fmla="*/ 2015 h 4186"/>
                  <a:gd name="T48" fmla="*/ 2234 w 4611"/>
                  <a:gd name="T49" fmla="*/ 3032 h 4186"/>
                  <a:gd name="T50" fmla="*/ 3128 w 4611"/>
                  <a:gd name="T51" fmla="*/ 3116 h 4186"/>
                  <a:gd name="T52" fmla="*/ 2085 w 4611"/>
                  <a:gd name="T53" fmla="*/ 2917 h 4186"/>
                  <a:gd name="T54" fmla="*/ 2529 w 4611"/>
                  <a:gd name="T55" fmla="*/ 2178 h 4186"/>
                  <a:gd name="T56" fmla="*/ 2422 w 4611"/>
                  <a:gd name="T57" fmla="*/ 2055 h 4186"/>
                  <a:gd name="T58" fmla="*/ 1655 w 4611"/>
                  <a:gd name="T59" fmla="*/ 2447 h 4186"/>
                  <a:gd name="T60" fmla="*/ 3108 w 4611"/>
                  <a:gd name="T61" fmla="*/ 2689 h 4186"/>
                  <a:gd name="T62" fmla="*/ 2969 w 4611"/>
                  <a:gd name="T63" fmla="*/ 2098 h 4186"/>
                  <a:gd name="T64" fmla="*/ 3919 w 4611"/>
                  <a:gd name="T65" fmla="*/ 1876 h 4186"/>
                  <a:gd name="T66" fmla="*/ 1790 w 4611"/>
                  <a:gd name="T67" fmla="*/ 2179 h 4186"/>
                  <a:gd name="T68" fmla="*/ 1944 w 4611"/>
                  <a:gd name="T69" fmla="*/ 1834 h 4186"/>
                  <a:gd name="T70" fmla="*/ 3845 w 4611"/>
                  <a:gd name="T71" fmla="*/ 1793 h 4186"/>
                  <a:gd name="T72" fmla="*/ 2991 w 4611"/>
                  <a:gd name="T73" fmla="*/ 2019 h 4186"/>
                  <a:gd name="T74" fmla="*/ 1960 w 4611"/>
                  <a:gd name="T75" fmla="*/ 1710 h 4186"/>
                  <a:gd name="T76" fmla="*/ 3765 w 4611"/>
                  <a:gd name="T77" fmla="*/ 1688 h 4186"/>
                  <a:gd name="T78" fmla="*/ 2600 w 4611"/>
                  <a:gd name="T79" fmla="*/ 1610 h 4186"/>
                  <a:gd name="T80" fmla="*/ 3421 w 4611"/>
                  <a:gd name="T81" fmla="*/ 1822 h 4186"/>
                  <a:gd name="T82" fmla="*/ 2933 w 4611"/>
                  <a:gd name="T83" fmla="*/ 1316 h 4186"/>
                  <a:gd name="T84" fmla="*/ 641 w 4611"/>
                  <a:gd name="T85" fmla="*/ 1458 h 4186"/>
                  <a:gd name="T86" fmla="*/ 1868 w 4611"/>
                  <a:gd name="T87" fmla="*/ 1323 h 4186"/>
                  <a:gd name="T88" fmla="*/ 4480 w 4611"/>
                  <a:gd name="T89" fmla="*/ 1120 h 4186"/>
                  <a:gd name="T90" fmla="*/ 1966 w 4611"/>
                  <a:gd name="T91" fmla="*/ 1194 h 4186"/>
                  <a:gd name="T92" fmla="*/ 2438 w 4611"/>
                  <a:gd name="T93" fmla="*/ 1310 h 4186"/>
                  <a:gd name="T94" fmla="*/ 2310 w 4611"/>
                  <a:gd name="T95" fmla="*/ 1296 h 4186"/>
                  <a:gd name="T96" fmla="*/ 3829 w 4611"/>
                  <a:gd name="T97" fmla="*/ 1390 h 4186"/>
                  <a:gd name="T98" fmla="*/ 3704 w 4611"/>
                  <a:gd name="T99" fmla="*/ 1003 h 4186"/>
                  <a:gd name="T100" fmla="*/ 3175 w 4611"/>
                  <a:gd name="T101" fmla="*/ 1323 h 4186"/>
                  <a:gd name="T102" fmla="*/ 3548 w 4611"/>
                  <a:gd name="T103" fmla="*/ 858 h 4186"/>
                  <a:gd name="T104" fmla="*/ 3369 w 4611"/>
                  <a:gd name="T105" fmla="*/ 951 h 4186"/>
                  <a:gd name="T106" fmla="*/ 1028 w 4611"/>
                  <a:gd name="T107" fmla="*/ 1339 h 4186"/>
                  <a:gd name="T108" fmla="*/ 2721 w 4611"/>
                  <a:gd name="T109" fmla="*/ 723 h 4186"/>
                  <a:gd name="T110" fmla="*/ 1401 w 4611"/>
                  <a:gd name="T111" fmla="*/ 613 h 4186"/>
                  <a:gd name="T112" fmla="*/ 1370 w 4611"/>
                  <a:gd name="T113" fmla="*/ 528 h 4186"/>
                  <a:gd name="T114" fmla="*/ 1302 w 4611"/>
                  <a:gd name="T115" fmla="*/ 435 h 4186"/>
                  <a:gd name="T116" fmla="*/ 3159 w 4611"/>
                  <a:gd name="T117" fmla="*/ 875 h 4186"/>
                  <a:gd name="T118" fmla="*/ 1169 w 4611"/>
                  <a:gd name="T119" fmla="*/ 392 h 4186"/>
                  <a:gd name="T120" fmla="*/ 1213 w 4611"/>
                  <a:gd name="T121" fmla="*/ 1697 h 4186"/>
                  <a:gd name="T122" fmla="*/ 2766 w 4611"/>
                  <a:gd name="T123" fmla="*/ 508 h 4186"/>
                  <a:gd name="T124" fmla="*/ 1535 w 4611"/>
                  <a:gd name="T125" fmla="*/ 898 h 4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11" h="4186">
                    <a:moveTo>
                      <a:pt x="2938" y="4012"/>
                    </a:moveTo>
                    <a:lnTo>
                      <a:pt x="2938" y="4066"/>
                    </a:lnTo>
                    <a:lnTo>
                      <a:pt x="2934" y="4115"/>
                    </a:lnTo>
                    <a:lnTo>
                      <a:pt x="2933" y="4144"/>
                    </a:lnTo>
                    <a:lnTo>
                      <a:pt x="2933" y="4166"/>
                    </a:lnTo>
                    <a:lnTo>
                      <a:pt x="2931" y="4180"/>
                    </a:lnTo>
                    <a:lnTo>
                      <a:pt x="2931" y="4186"/>
                    </a:lnTo>
                    <a:lnTo>
                      <a:pt x="2929" y="4184"/>
                    </a:lnTo>
                    <a:lnTo>
                      <a:pt x="2924" y="4182"/>
                    </a:lnTo>
                    <a:lnTo>
                      <a:pt x="2913" y="4176"/>
                    </a:lnTo>
                    <a:lnTo>
                      <a:pt x="2896" y="4169"/>
                    </a:lnTo>
                    <a:lnTo>
                      <a:pt x="2880" y="4164"/>
                    </a:lnTo>
                    <a:lnTo>
                      <a:pt x="2860" y="4157"/>
                    </a:lnTo>
                    <a:lnTo>
                      <a:pt x="2837" y="4148"/>
                    </a:lnTo>
                    <a:lnTo>
                      <a:pt x="2938" y="4012"/>
                    </a:lnTo>
                    <a:close/>
                    <a:moveTo>
                      <a:pt x="2953" y="3810"/>
                    </a:moveTo>
                    <a:lnTo>
                      <a:pt x="2943" y="3853"/>
                    </a:lnTo>
                    <a:lnTo>
                      <a:pt x="2936" y="3895"/>
                    </a:lnTo>
                    <a:lnTo>
                      <a:pt x="2936" y="3931"/>
                    </a:lnTo>
                    <a:lnTo>
                      <a:pt x="2790" y="4131"/>
                    </a:lnTo>
                    <a:lnTo>
                      <a:pt x="2761" y="4119"/>
                    </a:lnTo>
                    <a:lnTo>
                      <a:pt x="2735" y="4104"/>
                    </a:lnTo>
                    <a:lnTo>
                      <a:pt x="2953" y="3810"/>
                    </a:lnTo>
                    <a:close/>
                    <a:moveTo>
                      <a:pt x="1063" y="3725"/>
                    </a:moveTo>
                    <a:lnTo>
                      <a:pt x="1048" y="3746"/>
                    </a:lnTo>
                    <a:lnTo>
                      <a:pt x="1028" y="3739"/>
                    </a:lnTo>
                    <a:lnTo>
                      <a:pt x="1012" y="3734"/>
                    </a:lnTo>
                    <a:lnTo>
                      <a:pt x="1003" y="3730"/>
                    </a:lnTo>
                    <a:lnTo>
                      <a:pt x="999" y="3728"/>
                    </a:lnTo>
                    <a:lnTo>
                      <a:pt x="1003" y="3728"/>
                    </a:lnTo>
                    <a:lnTo>
                      <a:pt x="1015" y="3728"/>
                    </a:lnTo>
                    <a:lnTo>
                      <a:pt x="1034" y="3726"/>
                    </a:lnTo>
                    <a:lnTo>
                      <a:pt x="1063" y="3725"/>
                    </a:lnTo>
                    <a:close/>
                    <a:moveTo>
                      <a:pt x="1211" y="3707"/>
                    </a:moveTo>
                    <a:lnTo>
                      <a:pt x="1157" y="3781"/>
                    </a:lnTo>
                    <a:lnTo>
                      <a:pt x="1126" y="3772"/>
                    </a:lnTo>
                    <a:lnTo>
                      <a:pt x="1099" y="3761"/>
                    </a:lnTo>
                    <a:lnTo>
                      <a:pt x="1130" y="3717"/>
                    </a:lnTo>
                    <a:lnTo>
                      <a:pt x="1151" y="3716"/>
                    </a:lnTo>
                    <a:lnTo>
                      <a:pt x="1175" y="3712"/>
                    </a:lnTo>
                    <a:lnTo>
                      <a:pt x="1211" y="3707"/>
                    </a:lnTo>
                    <a:close/>
                    <a:moveTo>
                      <a:pt x="3101" y="3428"/>
                    </a:moveTo>
                    <a:lnTo>
                      <a:pt x="3083" y="3490"/>
                    </a:lnTo>
                    <a:lnTo>
                      <a:pt x="3063" y="3544"/>
                    </a:lnTo>
                    <a:lnTo>
                      <a:pt x="3043" y="3591"/>
                    </a:lnTo>
                    <a:lnTo>
                      <a:pt x="3029" y="3616"/>
                    </a:lnTo>
                    <a:lnTo>
                      <a:pt x="3014" y="3643"/>
                    </a:lnTo>
                    <a:lnTo>
                      <a:pt x="2697" y="4072"/>
                    </a:lnTo>
                    <a:lnTo>
                      <a:pt x="2677" y="4048"/>
                    </a:lnTo>
                    <a:lnTo>
                      <a:pt x="2661" y="4023"/>
                    </a:lnTo>
                    <a:lnTo>
                      <a:pt x="3101" y="3428"/>
                    </a:lnTo>
                    <a:close/>
                    <a:moveTo>
                      <a:pt x="3841" y="3340"/>
                    </a:moveTo>
                    <a:lnTo>
                      <a:pt x="3861" y="3367"/>
                    </a:lnTo>
                    <a:lnTo>
                      <a:pt x="3881" y="3385"/>
                    </a:lnTo>
                    <a:lnTo>
                      <a:pt x="3897" y="3398"/>
                    </a:lnTo>
                    <a:lnTo>
                      <a:pt x="3910" y="3405"/>
                    </a:lnTo>
                    <a:lnTo>
                      <a:pt x="3914" y="3407"/>
                    </a:lnTo>
                    <a:lnTo>
                      <a:pt x="3912" y="3408"/>
                    </a:lnTo>
                    <a:lnTo>
                      <a:pt x="3903" y="3408"/>
                    </a:lnTo>
                    <a:lnTo>
                      <a:pt x="3887" y="3410"/>
                    </a:lnTo>
                    <a:lnTo>
                      <a:pt x="3861" y="3412"/>
                    </a:lnTo>
                    <a:lnTo>
                      <a:pt x="3821" y="3412"/>
                    </a:lnTo>
                    <a:lnTo>
                      <a:pt x="3805" y="3412"/>
                    </a:lnTo>
                    <a:lnTo>
                      <a:pt x="3791" y="3410"/>
                    </a:lnTo>
                    <a:lnTo>
                      <a:pt x="3841" y="3340"/>
                    </a:lnTo>
                    <a:close/>
                    <a:moveTo>
                      <a:pt x="1644" y="3305"/>
                    </a:moveTo>
                    <a:lnTo>
                      <a:pt x="1274" y="3804"/>
                    </a:lnTo>
                    <a:lnTo>
                      <a:pt x="1242" y="3799"/>
                    </a:lnTo>
                    <a:lnTo>
                      <a:pt x="1209" y="3792"/>
                    </a:lnTo>
                    <a:lnTo>
                      <a:pt x="1305" y="3665"/>
                    </a:lnTo>
                    <a:lnTo>
                      <a:pt x="1334" y="3642"/>
                    </a:lnTo>
                    <a:lnTo>
                      <a:pt x="1363" y="3613"/>
                    </a:lnTo>
                    <a:lnTo>
                      <a:pt x="1397" y="3582"/>
                    </a:lnTo>
                    <a:lnTo>
                      <a:pt x="1437" y="3544"/>
                    </a:lnTo>
                    <a:lnTo>
                      <a:pt x="1483" y="3501"/>
                    </a:lnTo>
                    <a:lnTo>
                      <a:pt x="1517" y="3459"/>
                    </a:lnTo>
                    <a:lnTo>
                      <a:pt x="1548" y="3417"/>
                    </a:lnTo>
                    <a:lnTo>
                      <a:pt x="1577" y="3378"/>
                    </a:lnTo>
                    <a:lnTo>
                      <a:pt x="1607" y="3340"/>
                    </a:lnTo>
                    <a:lnTo>
                      <a:pt x="1644" y="3305"/>
                    </a:lnTo>
                    <a:close/>
                    <a:moveTo>
                      <a:pt x="3794" y="3224"/>
                    </a:moveTo>
                    <a:lnTo>
                      <a:pt x="3803" y="3260"/>
                    </a:lnTo>
                    <a:lnTo>
                      <a:pt x="3814" y="3293"/>
                    </a:lnTo>
                    <a:lnTo>
                      <a:pt x="3744" y="3392"/>
                    </a:lnTo>
                    <a:lnTo>
                      <a:pt x="3731" y="3379"/>
                    </a:lnTo>
                    <a:lnTo>
                      <a:pt x="3716" y="3363"/>
                    </a:lnTo>
                    <a:lnTo>
                      <a:pt x="3704" y="3345"/>
                    </a:lnTo>
                    <a:lnTo>
                      <a:pt x="3794" y="3224"/>
                    </a:lnTo>
                    <a:close/>
                    <a:moveTo>
                      <a:pt x="3137" y="3195"/>
                    </a:moveTo>
                    <a:lnTo>
                      <a:pt x="3137" y="3228"/>
                    </a:lnTo>
                    <a:lnTo>
                      <a:pt x="3132" y="3267"/>
                    </a:lnTo>
                    <a:lnTo>
                      <a:pt x="3124" y="3311"/>
                    </a:lnTo>
                    <a:lnTo>
                      <a:pt x="2636" y="3972"/>
                    </a:lnTo>
                    <a:lnTo>
                      <a:pt x="2623" y="3936"/>
                    </a:lnTo>
                    <a:lnTo>
                      <a:pt x="2616" y="3900"/>
                    </a:lnTo>
                    <a:lnTo>
                      <a:pt x="3137" y="3195"/>
                    </a:lnTo>
                    <a:close/>
                    <a:moveTo>
                      <a:pt x="1054" y="3190"/>
                    </a:moveTo>
                    <a:lnTo>
                      <a:pt x="1019" y="3237"/>
                    </a:lnTo>
                    <a:lnTo>
                      <a:pt x="996" y="3228"/>
                    </a:lnTo>
                    <a:lnTo>
                      <a:pt x="977" y="3219"/>
                    </a:lnTo>
                    <a:lnTo>
                      <a:pt x="963" y="3211"/>
                    </a:lnTo>
                    <a:lnTo>
                      <a:pt x="959" y="3210"/>
                    </a:lnTo>
                    <a:lnTo>
                      <a:pt x="956" y="3208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6" y="3206"/>
                    </a:lnTo>
                    <a:lnTo>
                      <a:pt x="958" y="3204"/>
                    </a:lnTo>
                    <a:lnTo>
                      <a:pt x="963" y="3204"/>
                    </a:lnTo>
                    <a:lnTo>
                      <a:pt x="970" y="3202"/>
                    </a:lnTo>
                    <a:lnTo>
                      <a:pt x="983" y="3201"/>
                    </a:lnTo>
                    <a:lnTo>
                      <a:pt x="1001" y="3197"/>
                    </a:lnTo>
                    <a:lnTo>
                      <a:pt x="1023" y="3193"/>
                    </a:lnTo>
                    <a:lnTo>
                      <a:pt x="1054" y="3190"/>
                    </a:lnTo>
                    <a:close/>
                    <a:moveTo>
                      <a:pt x="3325" y="3125"/>
                    </a:moveTo>
                    <a:lnTo>
                      <a:pt x="3324" y="3164"/>
                    </a:lnTo>
                    <a:lnTo>
                      <a:pt x="3318" y="3204"/>
                    </a:lnTo>
                    <a:lnTo>
                      <a:pt x="3309" y="3244"/>
                    </a:lnTo>
                    <a:lnTo>
                      <a:pt x="3258" y="3314"/>
                    </a:lnTo>
                    <a:lnTo>
                      <a:pt x="3257" y="3305"/>
                    </a:lnTo>
                    <a:lnTo>
                      <a:pt x="3255" y="3296"/>
                    </a:lnTo>
                    <a:lnTo>
                      <a:pt x="3253" y="3286"/>
                    </a:lnTo>
                    <a:lnTo>
                      <a:pt x="3237" y="3244"/>
                    </a:lnTo>
                    <a:lnTo>
                      <a:pt x="3325" y="3125"/>
                    </a:lnTo>
                    <a:close/>
                    <a:moveTo>
                      <a:pt x="2248" y="3123"/>
                    </a:moveTo>
                    <a:lnTo>
                      <a:pt x="2274" y="3123"/>
                    </a:lnTo>
                    <a:lnTo>
                      <a:pt x="2301" y="3123"/>
                    </a:lnTo>
                    <a:lnTo>
                      <a:pt x="2317" y="3123"/>
                    </a:lnTo>
                    <a:lnTo>
                      <a:pt x="2140" y="3363"/>
                    </a:lnTo>
                    <a:lnTo>
                      <a:pt x="2091" y="3407"/>
                    </a:lnTo>
                    <a:lnTo>
                      <a:pt x="2038" y="3457"/>
                    </a:lnTo>
                    <a:lnTo>
                      <a:pt x="1979" y="3513"/>
                    </a:lnTo>
                    <a:lnTo>
                      <a:pt x="1913" y="3573"/>
                    </a:lnTo>
                    <a:lnTo>
                      <a:pt x="2248" y="3123"/>
                    </a:lnTo>
                    <a:close/>
                    <a:moveTo>
                      <a:pt x="2462" y="3112"/>
                    </a:moveTo>
                    <a:lnTo>
                      <a:pt x="2332" y="3287"/>
                    </a:lnTo>
                    <a:lnTo>
                      <a:pt x="2301" y="3291"/>
                    </a:lnTo>
                    <a:lnTo>
                      <a:pt x="2265" y="3296"/>
                    </a:lnTo>
                    <a:lnTo>
                      <a:pt x="2259" y="3296"/>
                    </a:lnTo>
                    <a:lnTo>
                      <a:pt x="2256" y="3298"/>
                    </a:lnTo>
                    <a:lnTo>
                      <a:pt x="2250" y="3300"/>
                    </a:lnTo>
                    <a:lnTo>
                      <a:pt x="2382" y="3119"/>
                    </a:lnTo>
                    <a:lnTo>
                      <a:pt x="2462" y="3112"/>
                    </a:lnTo>
                    <a:close/>
                    <a:moveTo>
                      <a:pt x="2122" y="3110"/>
                    </a:moveTo>
                    <a:lnTo>
                      <a:pt x="2154" y="3114"/>
                    </a:lnTo>
                    <a:lnTo>
                      <a:pt x="2189" y="3117"/>
                    </a:lnTo>
                    <a:lnTo>
                      <a:pt x="1779" y="3670"/>
                    </a:lnTo>
                    <a:lnTo>
                      <a:pt x="1723" y="3698"/>
                    </a:lnTo>
                    <a:lnTo>
                      <a:pt x="1667" y="3721"/>
                    </a:lnTo>
                    <a:lnTo>
                      <a:pt x="2122" y="3110"/>
                    </a:lnTo>
                    <a:close/>
                    <a:moveTo>
                      <a:pt x="2004" y="3085"/>
                    </a:moveTo>
                    <a:lnTo>
                      <a:pt x="2035" y="3094"/>
                    </a:lnTo>
                    <a:lnTo>
                      <a:pt x="2067" y="3101"/>
                    </a:lnTo>
                    <a:lnTo>
                      <a:pt x="1584" y="3752"/>
                    </a:lnTo>
                    <a:lnTo>
                      <a:pt x="1537" y="3764"/>
                    </a:lnTo>
                    <a:lnTo>
                      <a:pt x="1493" y="3773"/>
                    </a:lnTo>
                    <a:lnTo>
                      <a:pt x="2004" y="3085"/>
                    </a:lnTo>
                    <a:close/>
                    <a:moveTo>
                      <a:pt x="2621" y="3079"/>
                    </a:moveTo>
                    <a:lnTo>
                      <a:pt x="2342" y="3455"/>
                    </a:lnTo>
                    <a:lnTo>
                      <a:pt x="2357" y="3414"/>
                    </a:lnTo>
                    <a:lnTo>
                      <a:pt x="2373" y="3378"/>
                    </a:lnTo>
                    <a:lnTo>
                      <a:pt x="2391" y="3347"/>
                    </a:lnTo>
                    <a:lnTo>
                      <a:pt x="2406" y="3323"/>
                    </a:lnTo>
                    <a:lnTo>
                      <a:pt x="2420" y="3305"/>
                    </a:lnTo>
                    <a:lnTo>
                      <a:pt x="2429" y="3295"/>
                    </a:lnTo>
                    <a:lnTo>
                      <a:pt x="2431" y="3291"/>
                    </a:lnTo>
                    <a:lnTo>
                      <a:pt x="2428" y="3291"/>
                    </a:lnTo>
                    <a:lnTo>
                      <a:pt x="2415" y="3289"/>
                    </a:lnTo>
                    <a:lnTo>
                      <a:pt x="2395" y="3286"/>
                    </a:lnTo>
                    <a:lnTo>
                      <a:pt x="2533" y="3101"/>
                    </a:lnTo>
                    <a:lnTo>
                      <a:pt x="2621" y="3079"/>
                    </a:lnTo>
                    <a:close/>
                    <a:moveTo>
                      <a:pt x="3773" y="3070"/>
                    </a:moveTo>
                    <a:lnTo>
                      <a:pt x="3778" y="3112"/>
                    </a:lnTo>
                    <a:lnTo>
                      <a:pt x="3782" y="3154"/>
                    </a:lnTo>
                    <a:lnTo>
                      <a:pt x="3675" y="3302"/>
                    </a:lnTo>
                    <a:lnTo>
                      <a:pt x="3673" y="3298"/>
                    </a:lnTo>
                    <a:lnTo>
                      <a:pt x="3669" y="3295"/>
                    </a:lnTo>
                    <a:lnTo>
                      <a:pt x="3668" y="3291"/>
                    </a:lnTo>
                    <a:lnTo>
                      <a:pt x="3655" y="3269"/>
                    </a:lnTo>
                    <a:lnTo>
                      <a:pt x="3640" y="3248"/>
                    </a:lnTo>
                    <a:lnTo>
                      <a:pt x="3773" y="3070"/>
                    </a:lnTo>
                    <a:close/>
                    <a:moveTo>
                      <a:pt x="1895" y="3052"/>
                    </a:moveTo>
                    <a:lnTo>
                      <a:pt x="1924" y="3061"/>
                    </a:lnTo>
                    <a:lnTo>
                      <a:pt x="1953" y="3070"/>
                    </a:lnTo>
                    <a:lnTo>
                      <a:pt x="1421" y="3788"/>
                    </a:lnTo>
                    <a:lnTo>
                      <a:pt x="1376" y="3795"/>
                    </a:lnTo>
                    <a:lnTo>
                      <a:pt x="1340" y="3801"/>
                    </a:lnTo>
                    <a:lnTo>
                      <a:pt x="1765" y="3226"/>
                    </a:lnTo>
                    <a:lnTo>
                      <a:pt x="1794" y="3208"/>
                    </a:lnTo>
                    <a:lnTo>
                      <a:pt x="1819" y="3193"/>
                    </a:lnTo>
                    <a:lnTo>
                      <a:pt x="1837" y="3182"/>
                    </a:lnTo>
                    <a:lnTo>
                      <a:pt x="1848" y="3177"/>
                    </a:lnTo>
                    <a:lnTo>
                      <a:pt x="1852" y="3173"/>
                    </a:lnTo>
                    <a:lnTo>
                      <a:pt x="1848" y="3172"/>
                    </a:lnTo>
                    <a:lnTo>
                      <a:pt x="1834" y="3168"/>
                    </a:lnTo>
                    <a:lnTo>
                      <a:pt x="1812" y="3163"/>
                    </a:lnTo>
                    <a:lnTo>
                      <a:pt x="1895" y="3052"/>
                    </a:lnTo>
                    <a:close/>
                    <a:moveTo>
                      <a:pt x="1292" y="3049"/>
                    </a:moveTo>
                    <a:lnTo>
                      <a:pt x="1131" y="3266"/>
                    </a:lnTo>
                    <a:lnTo>
                      <a:pt x="1099" y="3260"/>
                    </a:lnTo>
                    <a:lnTo>
                      <a:pt x="1068" y="3253"/>
                    </a:lnTo>
                    <a:lnTo>
                      <a:pt x="1131" y="3164"/>
                    </a:lnTo>
                    <a:lnTo>
                      <a:pt x="1169" y="3145"/>
                    </a:lnTo>
                    <a:lnTo>
                      <a:pt x="1206" y="3117"/>
                    </a:lnTo>
                    <a:lnTo>
                      <a:pt x="1247" y="3087"/>
                    </a:lnTo>
                    <a:lnTo>
                      <a:pt x="1292" y="3049"/>
                    </a:lnTo>
                    <a:close/>
                    <a:moveTo>
                      <a:pt x="2811" y="3009"/>
                    </a:moveTo>
                    <a:lnTo>
                      <a:pt x="2294" y="3703"/>
                    </a:lnTo>
                    <a:lnTo>
                      <a:pt x="2294" y="3676"/>
                    </a:lnTo>
                    <a:lnTo>
                      <a:pt x="2295" y="3647"/>
                    </a:lnTo>
                    <a:lnTo>
                      <a:pt x="2299" y="3620"/>
                    </a:lnTo>
                    <a:lnTo>
                      <a:pt x="2304" y="3593"/>
                    </a:lnTo>
                    <a:lnTo>
                      <a:pt x="2703" y="3052"/>
                    </a:lnTo>
                    <a:lnTo>
                      <a:pt x="2757" y="3031"/>
                    </a:lnTo>
                    <a:lnTo>
                      <a:pt x="2811" y="3009"/>
                    </a:lnTo>
                    <a:close/>
                    <a:moveTo>
                      <a:pt x="1792" y="3005"/>
                    </a:moveTo>
                    <a:lnTo>
                      <a:pt x="1819" y="3020"/>
                    </a:lnTo>
                    <a:lnTo>
                      <a:pt x="1846" y="3032"/>
                    </a:lnTo>
                    <a:lnTo>
                      <a:pt x="1754" y="3157"/>
                    </a:lnTo>
                    <a:lnTo>
                      <a:pt x="1738" y="3159"/>
                    </a:lnTo>
                    <a:lnTo>
                      <a:pt x="1723" y="3159"/>
                    </a:lnTo>
                    <a:lnTo>
                      <a:pt x="1698" y="3163"/>
                    </a:lnTo>
                    <a:lnTo>
                      <a:pt x="1669" y="3172"/>
                    </a:lnTo>
                    <a:lnTo>
                      <a:pt x="1792" y="3005"/>
                    </a:lnTo>
                    <a:close/>
                    <a:moveTo>
                      <a:pt x="3315" y="2960"/>
                    </a:moveTo>
                    <a:lnTo>
                      <a:pt x="3316" y="2982"/>
                    </a:lnTo>
                    <a:lnTo>
                      <a:pt x="3320" y="3013"/>
                    </a:lnTo>
                    <a:lnTo>
                      <a:pt x="3322" y="3047"/>
                    </a:lnTo>
                    <a:lnTo>
                      <a:pt x="3208" y="3201"/>
                    </a:lnTo>
                    <a:lnTo>
                      <a:pt x="3190" y="3175"/>
                    </a:lnTo>
                    <a:lnTo>
                      <a:pt x="3170" y="3154"/>
                    </a:lnTo>
                    <a:lnTo>
                      <a:pt x="3315" y="2960"/>
                    </a:lnTo>
                    <a:close/>
                    <a:moveTo>
                      <a:pt x="1694" y="2955"/>
                    </a:moveTo>
                    <a:lnTo>
                      <a:pt x="1720" y="2969"/>
                    </a:lnTo>
                    <a:lnTo>
                      <a:pt x="1747" y="2986"/>
                    </a:lnTo>
                    <a:lnTo>
                      <a:pt x="1591" y="3193"/>
                    </a:lnTo>
                    <a:lnTo>
                      <a:pt x="1546" y="3208"/>
                    </a:lnTo>
                    <a:lnTo>
                      <a:pt x="1495" y="3224"/>
                    </a:lnTo>
                    <a:lnTo>
                      <a:pt x="1694" y="2955"/>
                    </a:lnTo>
                    <a:close/>
                    <a:moveTo>
                      <a:pt x="3754" y="2913"/>
                    </a:moveTo>
                    <a:lnTo>
                      <a:pt x="3758" y="2955"/>
                    </a:lnTo>
                    <a:lnTo>
                      <a:pt x="3764" y="2998"/>
                    </a:lnTo>
                    <a:lnTo>
                      <a:pt x="3611" y="3202"/>
                    </a:lnTo>
                    <a:lnTo>
                      <a:pt x="3595" y="3175"/>
                    </a:lnTo>
                    <a:lnTo>
                      <a:pt x="3577" y="3150"/>
                    </a:lnTo>
                    <a:lnTo>
                      <a:pt x="3754" y="2913"/>
                    </a:lnTo>
                    <a:close/>
                    <a:moveTo>
                      <a:pt x="1604" y="2893"/>
                    </a:moveTo>
                    <a:lnTo>
                      <a:pt x="1653" y="2928"/>
                    </a:lnTo>
                    <a:lnTo>
                      <a:pt x="1419" y="3242"/>
                    </a:lnTo>
                    <a:lnTo>
                      <a:pt x="1376" y="3253"/>
                    </a:lnTo>
                    <a:lnTo>
                      <a:pt x="1332" y="3260"/>
                    </a:lnTo>
                    <a:lnTo>
                      <a:pt x="1604" y="2893"/>
                    </a:lnTo>
                    <a:close/>
                    <a:moveTo>
                      <a:pt x="3079" y="2826"/>
                    </a:moveTo>
                    <a:lnTo>
                      <a:pt x="2695" y="3347"/>
                    </a:lnTo>
                    <a:lnTo>
                      <a:pt x="2683" y="3343"/>
                    </a:lnTo>
                    <a:lnTo>
                      <a:pt x="2668" y="3347"/>
                    </a:lnTo>
                    <a:lnTo>
                      <a:pt x="2650" y="3358"/>
                    </a:lnTo>
                    <a:lnTo>
                      <a:pt x="2628" y="3374"/>
                    </a:lnTo>
                    <a:lnTo>
                      <a:pt x="2600" y="3396"/>
                    </a:lnTo>
                    <a:lnTo>
                      <a:pt x="2563" y="3423"/>
                    </a:lnTo>
                    <a:lnTo>
                      <a:pt x="2914" y="2949"/>
                    </a:lnTo>
                    <a:lnTo>
                      <a:pt x="2972" y="2913"/>
                    </a:lnTo>
                    <a:lnTo>
                      <a:pt x="3027" y="2872"/>
                    </a:lnTo>
                    <a:lnTo>
                      <a:pt x="3079" y="2826"/>
                    </a:lnTo>
                    <a:close/>
                    <a:moveTo>
                      <a:pt x="1522" y="2825"/>
                    </a:moveTo>
                    <a:lnTo>
                      <a:pt x="1542" y="2845"/>
                    </a:lnTo>
                    <a:lnTo>
                      <a:pt x="1566" y="2864"/>
                    </a:lnTo>
                    <a:lnTo>
                      <a:pt x="1263" y="3269"/>
                    </a:lnTo>
                    <a:lnTo>
                      <a:pt x="1258" y="3269"/>
                    </a:lnTo>
                    <a:lnTo>
                      <a:pt x="1222" y="3273"/>
                    </a:lnTo>
                    <a:lnTo>
                      <a:pt x="1189" y="3273"/>
                    </a:lnTo>
                    <a:lnTo>
                      <a:pt x="1403" y="2984"/>
                    </a:lnTo>
                    <a:lnTo>
                      <a:pt x="1439" y="2939"/>
                    </a:lnTo>
                    <a:lnTo>
                      <a:pt x="1522" y="2825"/>
                    </a:lnTo>
                    <a:close/>
                    <a:moveTo>
                      <a:pt x="3735" y="2758"/>
                    </a:moveTo>
                    <a:lnTo>
                      <a:pt x="3735" y="2765"/>
                    </a:lnTo>
                    <a:lnTo>
                      <a:pt x="3735" y="2772"/>
                    </a:lnTo>
                    <a:lnTo>
                      <a:pt x="3736" y="2779"/>
                    </a:lnTo>
                    <a:lnTo>
                      <a:pt x="3740" y="2810"/>
                    </a:lnTo>
                    <a:lnTo>
                      <a:pt x="3745" y="2841"/>
                    </a:lnTo>
                    <a:lnTo>
                      <a:pt x="3548" y="3107"/>
                    </a:lnTo>
                    <a:lnTo>
                      <a:pt x="3512" y="3058"/>
                    </a:lnTo>
                    <a:lnTo>
                      <a:pt x="3735" y="2758"/>
                    </a:lnTo>
                    <a:close/>
                    <a:moveTo>
                      <a:pt x="1443" y="2747"/>
                    </a:moveTo>
                    <a:lnTo>
                      <a:pt x="1464" y="2769"/>
                    </a:lnTo>
                    <a:lnTo>
                      <a:pt x="1484" y="2792"/>
                    </a:lnTo>
                    <a:lnTo>
                      <a:pt x="1392" y="2917"/>
                    </a:lnTo>
                    <a:lnTo>
                      <a:pt x="1365" y="2906"/>
                    </a:lnTo>
                    <a:lnTo>
                      <a:pt x="1332" y="2897"/>
                    </a:lnTo>
                    <a:lnTo>
                      <a:pt x="1443" y="2747"/>
                    </a:lnTo>
                    <a:close/>
                    <a:moveTo>
                      <a:pt x="1372" y="2660"/>
                    </a:moveTo>
                    <a:lnTo>
                      <a:pt x="1390" y="2685"/>
                    </a:lnTo>
                    <a:lnTo>
                      <a:pt x="1410" y="2709"/>
                    </a:lnTo>
                    <a:lnTo>
                      <a:pt x="1280" y="2884"/>
                    </a:lnTo>
                    <a:lnTo>
                      <a:pt x="1276" y="2882"/>
                    </a:lnTo>
                    <a:lnTo>
                      <a:pt x="1273" y="2881"/>
                    </a:lnTo>
                    <a:lnTo>
                      <a:pt x="1269" y="2881"/>
                    </a:lnTo>
                    <a:lnTo>
                      <a:pt x="1215" y="2872"/>
                    </a:lnTo>
                    <a:lnTo>
                      <a:pt x="1372" y="2660"/>
                    </a:lnTo>
                    <a:close/>
                    <a:moveTo>
                      <a:pt x="3706" y="2613"/>
                    </a:moveTo>
                    <a:lnTo>
                      <a:pt x="3713" y="2649"/>
                    </a:lnTo>
                    <a:lnTo>
                      <a:pt x="3722" y="2689"/>
                    </a:lnTo>
                    <a:lnTo>
                      <a:pt x="3479" y="3016"/>
                    </a:lnTo>
                    <a:lnTo>
                      <a:pt x="3459" y="2995"/>
                    </a:lnTo>
                    <a:lnTo>
                      <a:pt x="3438" y="2973"/>
                    </a:lnTo>
                    <a:lnTo>
                      <a:pt x="3706" y="2613"/>
                    </a:lnTo>
                    <a:close/>
                    <a:moveTo>
                      <a:pt x="425" y="2577"/>
                    </a:moveTo>
                    <a:lnTo>
                      <a:pt x="268" y="2789"/>
                    </a:lnTo>
                    <a:lnTo>
                      <a:pt x="219" y="2756"/>
                    </a:lnTo>
                    <a:lnTo>
                      <a:pt x="351" y="2581"/>
                    </a:lnTo>
                    <a:lnTo>
                      <a:pt x="389" y="2579"/>
                    </a:lnTo>
                    <a:lnTo>
                      <a:pt x="425" y="2577"/>
                    </a:lnTo>
                    <a:close/>
                    <a:moveTo>
                      <a:pt x="1309" y="2564"/>
                    </a:moveTo>
                    <a:lnTo>
                      <a:pt x="1325" y="2592"/>
                    </a:lnTo>
                    <a:lnTo>
                      <a:pt x="1343" y="2617"/>
                    </a:lnTo>
                    <a:lnTo>
                      <a:pt x="1157" y="2868"/>
                    </a:lnTo>
                    <a:lnTo>
                      <a:pt x="1122" y="2866"/>
                    </a:lnTo>
                    <a:lnTo>
                      <a:pt x="1086" y="2864"/>
                    </a:lnTo>
                    <a:lnTo>
                      <a:pt x="1309" y="2564"/>
                    </a:lnTo>
                    <a:close/>
                    <a:moveTo>
                      <a:pt x="228" y="2564"/>
                    </a:moveTo>
                    <a:lnTo>
                      <a:pt x="261" y="2570"/>
                    </a:lnTo>
                    <a:lnTo>
                      <a:pt x="293" y="2577"/>
                    </a:lnTo>
                    <a:lnTo>
                      <a:pt x="183" y="2723"/>
                    </a:lnTo>
                    <a:lnTo>
                      <a:pt x="161" y="2702"/>
                    </a:lnTo>
                    <a:lnTo>
                      <a:pt x="141" y="2680"/>
                    </a:lnTo>
                    <a:lnTo>
                      <a:pt x="228" y="2564"/>
                    </a:lnTo>
                    <a:close/>
                    <a:moveTo>
                      <a:pt x="594" y="2534"/>
                    </a:moveTo>
                    <a:lnTo>
                      <a:pt x="369" y="2836"/>
                    </a:lnTo>
                    <a:lnTo>
                      <a:pt x="340" y="2826"/>
                    </a:lnTo>
                    <a:lnTo>
                      <a:pt x="313" y="2814"/>
                    </a:lnTo>
                    <a:lnTo>
                      <a:pt x="498" y="2564"/>
                    </a:lnTo>
                    <a:lnTo>
                      <a:pt x="550" y="2548"/>
                    </a:lnTo>
                    <a:lnTo>
                      <a:pt x="594" y="2534"/>
                    </a:lnTo>
                    <a:close/>
                    <a:moveTo>
                      <a:pt x="118" y="2528"/>
                    </a:moveTo>
                    <a:lnTo>
                      <a:pt x="147" y="2539"/>
                    </a:lnTo>
                    <a:lnTo>
                      <a:pt x="174" y="2548"/>
                    </a:lnTo>
                    <a:lnTo>
                      <a:pt x="109" y="2642"/>
                    </a:lnTo>
                    <a:lnTo>
                      <a:pt x="89" y="2617"/>
                    </a:lnTo>
                    <a:lnTo>
                      <a:pt x="72" y="2592"/>
                    </a:lnTo>
                    <a:lnTo>
                      <a:pt x="118" y="2528"/>
                    </a:lnTo>
                    <a:close/>
                    <a:moveTo>
                      <a:pt x="3657" y="2496"/>
                    </a:moveTo>
                    <a:lnTo>
                      <a:pt x="3671" y="2525"/>
                    </a:lnTo>
                    <a:lnTo>
                      <a:pt x="3686" y="2557"/>
                    </a:lnTo>
                    <a:lnTo>
                      <a:pt x="3400" y="2944"/>
                    </a:lnTo>
                    <a:lnTo>
                      <a:pt x="3376" y="2931"/>
                    </a:lnTo>
                    <a:lnTo>
                      <a:pt x="3356" y="2926"/>
                    </a:lnTo>
                    <a:lnTo>
                      <a:pt x="3340" y="2922"/>
                    </a:lnTo>
                    <a:lnTo>
                      <a:pt x="3657" y="2496"/>
                    </a:lnTo>
                    <a:close/>
                    <a:moveTo>
                      <a:pt x="0" y="2469"/>
                    </a:moveTo>
                    <a:lnTo>
                      <a:pt x="2" y="2469"/>
                    </a:lnTo>
                    <a:lnTo>
                      <a:pt x="4" y="2470"/>
                    </a:lnTo>
                    <a:lnTo>
                      <a:pt x="7" y="2472"/>
                    </a:lnTo>
                    <a:lnTo>
                      <a:pt x="13" y="2476"/>
                    </a:lnTo>
                    <a:lnTo>
                      <a:pt x="18" y="2479"/>
                    </a:lnTo>
                    <a:lnTo>
                      <a:pt x="32" y="2487"/>
                    </a:lnTo>
                    <a:lnTo>
                      <a:pt x="51" y="2496"/>
                    </a:lnTo>
                    <a:lnTo>
                      <a:pt x="72" y="2507"/>
                    </a:lnTo>
                    <a:lnTo>
                      <a:pt x="42" y="2548"/>
                    </a:lnTo>
                    <a:lnTo>
                      <a:pt x="29" y="2525"/>
                    </a:lnTo>
                    <a:lnTo>
                      <a:pt x="18" y="2507"/>
                    </a:lnTo>
                    <a:lnTo>
                      <a:pt x="11" y="2490"/>
                    </a:lnTo>
                    <a:lnTo>
                      <a:pt x="7" y="2483"/>
                    </a:lnTo>
                    <a:lnTo>
                      <a:pt x="4" y="2478"/>
                    </a:lnTo>
                    <a:lnTo>
                      <a:pt x="2" y="2472"/>
                    </a:lnTo>
                    <a:lnTo>
                      <a:pt x="0" y="2470"/>
                    </a:lnTo>
                    <a:lnTo>
                      <a:pt x="0" y="2469"/>
                    </a:lnTo>
                    <a:close/>
                    <a:moveTo>
                      <a:pt x="3821" y="2458"/>
                    </a:moveTo>
                    <a:lnTo>
                      <a:pt x="3831" y="2479"/>
                    </a:lnTo>
                    <a:lnTo>
                      <a:pt x="3840" y="2503"/>
                    </a:lnTo>
                    <a:lnTo>
                      <a:pt x="3847" y="2521"/>
                    </a:lnTo>
                    <a:lnTo>
                      <a:pt x="3850" y="2530"/>
                    </a:lnTo>
                    <a:lnTo>
                      <a:pt x="3854" y="2535"/>
                    </a:lnTo>
                    <a:lnTo>
                      <a:pt x="3856" y="2541"/>
                    </a:lnTo>
                    <a:lnTo>
                      <a:pt x="3858" y="2545"/>
                    </a:lnTo>
                    <a:lnTo>
                      <a:pt x="3858" y="2545"/>
                    </a:lnTo>
                    <a:lnTo>
                      <a:pt x="3856" y="2545"/>
                    </a:lnTo>
                    <a:lnTo>
                      <a:pt x="3854" y="2545"/>
                    </a:lnTo>
                    <a:lnTo>
                      <a:pt x="3849" y="2543"/>
                    </a:lnTo>
                    <a:lnTo>
                      <a:pt x="3841" y="2541"/>
                    </a:lnTo>
                    <a:lnTo>
                      <a:pt x="3832" y="2539"/>
                    </a:lnTo>
                    <a:lnTo>
                      <a:pt x="3809" y="2528"/>
                    </a:lnTo>
                    <a:lnTo>
                      <a:pt x="3778" y="2514"/>
                    </a:lnTo>
                    <a:lnTo>
                      <a:pt x="3821" y="2458"/>
                    </a:lnTo>
                    <a:close/>
                    <a:moveTo>
                      <a:pt x="1254" y="2458"/>
                    </a:moveTo>
                    <a:lnTo>
                      <a:pt x="1267" y="2487"/>
                    </a:lnTo>
                    <a:lnTo>
                      <a:pt x="1282" y="2516"/>
                    </a:lnTo>
                    <a:lnTo>
                      <a:pt x="1025" y="2864"/>
                    </a:lnTo>
                    <a:lnTo>
                      <a:pt x="952" y="2864"/>
                    </a:lnTo>
                    <a:lnTo>
                      <a:pt x="1254" y="2458"/>
                    </a:lnTo>
                    <a:close/>
                    <a:moveTo>
                      <a:pt x="802" y="2434"/>
                    </a:moveTo>
                    <a:lnTo>
                      <a:pt x="489" y="2857"/>
                    </a:lnTo>
                    <a:lnTo>
                      <a:pt x="481" y="2855"/>
                    </a:lnTo>
                    <a:lnTo>
                      <a:pt x="472" y="2855"/>
                    </a:lnTo>
                    <a:lnTo>
                      <a:pt x="463" y="2855"/>
                    </a:lnTo>
                    <a:lnTo>
                      <a:pt x="420" y="2850"/>
                    </a:lnTo>
                    <a:lnTo>
                      <a:pt x="699" y="2474"/>
                    </a:lnTo>
                    <a:lnTo>
                      <a:pt x="720" y="2461"/>
                    </a:lnTo>
                    <a:lnTo>
                      <a:pt x="744" y="2451"/>
                    </a:lnTo>
                    <a:lnTo>
                      <a:pt x="769" y="2442"/>
                    </a:lnTo>
                    <a:lnTo>
                      <a:pt x="802" y="2434"/>
                    </a:lnTo>
                    <a:close/>
                    <a:moveTo>
                      <a:pt x="867" y="2429"/>
                    </a:moveTo>
                    <a:lnTo>
                      <a:pt x="905" y="2432"/>
                    </a:lnTo>
                    <a:lnTo>
                      <a:pt x="936" y="2438"/>
                    </a:lnTo>
                    <a:lnTo>
                      <a:pt x="619" y="2864"/>
                    </a:lnTo>
                    <a:lnTo>
                      <a:pt x="583" y="2863"/>
                    </a:lnTo>
                    <a:lnTo>
                      <a:pt x="548" y="2859"/>
                    </a:lnTo>
                    <a:lnTo>
                      <a:pt x="867" y="2429"/>
                    </a:lnTo>
                    <a:close/>
                    <a:moveTo>
                      <a:pt x="4573" y="2353"/>
                    </a:moveTo>
                    <a:lnTo>
                      <a:pt x="4589" y="2387"/>
                    </a:lnTo>
                    <a:lnTo>
                      <a:pt x="4600" y="2418"/>
                    </a:lnTo>
                    <a:lnTo>
                      <a:pt x="4605" y="2445"/>
                    </a:lnTo>
                    <a:lnTo>
                      <a:pt x="4609" y="2465"/>
                    </a:lnTo>
                    <a:lnTo>
                      <a:pt x="4611" y="2479"/>
                    </a:lnTo>
                    <a:lnTo>
                      <a:pt x="4611" y="2485"/>
                    </a:lnTo>
                    <a:lnTo>
                      <a:pt x="4611" y="2485"/>
                    </a:lnTo>
                    <a:lnTo>
                      <a:pt x="4609" y="2483"/>
                    </a:lnTo>
                    <a:lnTo>
                      <a:pt x="4605" y="2481"/>
                    </a:lnTo>
                    <a:lnTo>
                      <a:pt x="4598" y="2476"/>
                    </a:lnTo>
                    <a:lnTo>
                      <a:pt x="4587" y="2469"/>
                    </a:lnTo>
                    <a:lnTo>
                      <a:pt x="4571" y="2458"/>
                    </a:lnTo>
                    <a:lnTo>
                      <a:pt x="4551" y="244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2" y="2422"/>
                    </a:lnTo>
                    <a:lnTo>
                      <a:pt x="4573" y="2353"/>
                    </a:lnTo>
                    <a:close/>
                    <a:moveTo>
                      <a:pt x="3774" y="2339"/>
                    </a:moveTo>
                    <a:lnTo>
                      <a:pt x="3782" y="2358"/>
                    </a:lnTo>
                    <a:lnTo>
                      <a:pt x="3789" y="2378"/>
                    </a:lnTo>
                    <a:lnTo>
                      <a:pt x="3791" y="2385"/>
                    </a:lnTo>
                    <a:lnTo>
                      <a:pt x="3794" y="2393"/>
                    </a:lnTo>
                    <a:lnTo>
                      <a:pt x="3798" y="2402"/>
                    </a:lnTo>
                    <a:lnTo>
                      <a:pt x="3738" y="2487"/>
                    </a:lnTo>
                    <a:lnTo>
                      <a:pt x="3716" y="2474"/>
                    </a:lnTo>
                    <a:lnTo>
                      <a:pt x="3697" y="2467"/>
                    </a:lnTo>
                    <a:lnTo>
                      <a:pt x="3680" y="2463"/>
                    </a:lnTo>
                    <a:lnTo>
                      <a:pt x="3774" y="2339"/>
                    </a:lnTo>
                    <a:close/>
                    <a:moveTo>
                      <a:pt x="1207" y="2333"/>
                    </a:moveTo>
                    <a:lnTo>
                      <a:pt x="1231" y="2402"/>
                    </a:lnTo>
                    <a:lnTo>
                      <a:pt x="889" y="2864"/>
                    </a:lnTo>
                    <a:lnTo>
                      <a:pt x="853" y="2864"/>
                    </a:lnTo>
                    <a:lnTo>
                      <a:pt x="816" y="2866"/>
                    </a:lnTo>
                    <a:lnTo>
                      <a:pt x="1207" y="2333"/>
                    </a:lnTo>
                    <a:close/>
                    <a:moveTo>
                      <a:pt x="4502" y="2266"/>
                    </a:moveTo>
                    <a:lnTo>
                      <a:pt x="4506" y="2268"/>
                    </a:lnTo>
                    <a:lnTo>
                      <a:pt x="4508" y="2270"/>
                    </a:lnTo>
                    <a:lnTo>
                      <a:pt x="4511" y="2272"/>
                    </a:lnTo>
                    <a:lnTo>
                      <a:pt x="4529" y="2290"/>
                    </a:lnTo>
                    <a:lnTo>
                      <a:pt x="4546" y="2310"/>
                    </a:lnTo>
                    <a:lnTo>
                      <a:pt x="4480" y="2396"/>
                    </a:lnTo>
                    <a:lnTo>
                      <a:pt x="4450" y="2385"/>
                    </a:lnTo>
                    <a:lnTo>
                      <a:pt x="4419" y="2380"/>
                    </a:lnTo>
                    <a:lnTo>
                      <a:pt x="4502" y="2266"/>
                    </a:lnTo>
                    <a:close/>
                    <a:moveTo>
                      <a:pt x="4417" y="2201"/>
                    </a:moveTo>
                    <a:lnTo>
                      <a:pt x="4442" y="2217"/>
                    </a:lnTo>
                    <a:lnTo>
                      <a:pt x="4466" y="2234"/>
                    </a:lnTo>
                    <a:lnTo>
                      <a:pt x="4359" y="2378"/>
                    </a:lnTo>
                    <a:lnTo>
                      <a:pt x="4299" y="2378"/>
                    </a:lnTo>
                    <a:lnTo>
                      <a:pt x="4296" y="2378"/>
                    </a:lnTo>
                    <a:lnTo>
                      <a:pt x="4290" y="2378"/>
                    </a:lnTo>
                    <a:lnTo>
                      <a:pt x="4285" y="2376"/>
                    </a:lnTo>
                    <a:lnTo>
                      <a:pt x="4417" y="2201"/>
                    </a:lnTo>
                    <a:close/>
                    <a:moveTo>
                      <a:pt x="1175" y="2198"/>
                    </a:moveTo>
                    <a:lnTo>
                      <a:pt x="1191" y="2273"/>
                    </a:lnTo>
                    <a:lnTo>
                      <a:pt x="753" y="2866"/>
                    </a:lnTo>
                    <a:lnTo>
                      <a:pt x="717" y="2866"/>
                    </a:lnTo>
                    <a:lnTo>
                      <a:pt x="681" y="2864"/>
                    </a:lnTo>
                    <a:lnTo>
                      <a:pt x="1175" y="2198"/>
                    </a:lnTo>
                    <a:close/>
                    <a:moveTo>
                      <a:pt x="4323" y="2143"/>
                    </a:moveTo>
                    <a:lnTo>
                      <a:pt x="4350" y="2158"/>
                    </a:lnTo>
                    <a:lnTo>
                      <a:pt x="4374" y="2174"/>
                    </a:lnTo>
                    <a:lnTo>
                      <a:pt x="4227" y="2375"/>
                    </a:lnTo>
                    <a:lnTo>
                      <a:pt x="4193" y="2373"/>
                    </a:lnTo>
                    <a:lnTo>
                      <a:pt x="4158" y="2369"/>
                    </a:lnTo>
                    <a:lnTo>
                      <a:pt x="4323" y="2143"/>
                    </a:lnTo>
                    <a:close/>
                    <a:moveTo>
                      <a:pt x="4229" y="2089"/>
                    </a:moveTo>
                    <a:lnTo>
                      <a:pt x="4256" y="2104"/>
                    </a:lnTo>
                    <a:lnTo>
                      <a:pt x="4281" y="2120"/>
                    </a:lnTo>
                    <a:lnTo>
                      <a:pt x="4098" y="2364"/>
                    </a:lnTo>
                    <a:lnTo>
                      <a:pt x="4031" y="2355"/>
                    </a:lnTo>
                    <a:lnTo>
                      <a:pt x="4229" y="2089"/>
                    </a:lnTo>
                    <a:close/>
                    <a:moveTo>
                      <a:pt x="871" y="2060"/>
                    </a:moveTo>
                    <a:lnTo>
                      <a:pt x="892" y="2085"/>
                    </a:lnTo>
                    <a:lnTo>
                      <a:pt x="907" y="2111"/>
                    </a:lnTo>
                    <a:lnTo>
                      <a:pt x="771" y="2295"/>
                    </a:lnTo>
                    <a:lnTo>
                      <a:pt x="740" y="2284"/>
                    </a:lnTo>
                    <a:lnTo>
                      <a:pt x="710" y="2277"/>
                    </a:lnTo>
                    <a:lnTo>
                      <a:pt x="871" y="2060"/>
                    </a:lnTo>
                    <a:close/>
                    <a:moveTo>
                      <a:pt x="4131" y="2038"/>
                    </a:moveTo>
                    <a:lnTo>
                      <a:pt x="4158" y="2053"/>
                    </a:lnTo>
                    <a:lnTo>
                      <a:pt x="4184" y="2066"/>
                    </a:lnTo>
                    <a:lnTo>
                      <a:pt x="3977" y="2346"/>
                    </a:lnTo>
                    <a:lnTo>
                      <a:pt x="3948" y="2339"/>
                    </a:lnTo>
                    <a:lnTo>
                      <a:pt x="3917" y="2329"/>
                    </a:lnTo>
                    <a:lnTo>
                      <a:pt x="4131" y="2038"/>
                    </a:lnTo>
                    <a:close/>
                    <a:moveTo>
                      <a:pt x="328" y="2038"/>
                    </a:moveTo>
                    <a:lnTo>
                      <a:pt x="328" y="2038"/>
                    </a:lnTo>
                    <a:lnTo>
                      <a:pt x="328" y="2038"/>
                    </a:lnTo>
                    <a:lnTo>
                      <a:pt x="329" y="2038"/>
                    </a:lnTo>
                    <a:lnTo>
                      <a:pt x="331" y="2040"/>
                    </a:lnTo>
                    <a:lnTo>
                      <a:pt x="335" y="2042"/>
                    </a:lnTo>
                    <a:lnTo>
                      <a:pt x="342" y="2044"/>
                    </a:lnTo>
                    <a:lnTo>
                      <a:pt x="355" y="2051"/>
                    </a:lnTo>
                    <a:lnTo>
                      <a:pt x="375" y="2058"/>
                    </a:lnTo>
                    <a:lnTo>
                      <a:pt x="380" y="2060"/>
                    </a:lnTo>
                    <a:lnTo>
                      <a:pt x="387" y="2064"/>
                    </a:lnTo>
                    <a:lnTo>
                      <a:pt x="393" y="2066"/>
                    </a:lnTo>
                    <a:lnTo>
                      <a:pt x="398" y="2066"/>
                    </a:lnTo>
                    <a:lnTo>
                      <a:pt x="369" y="2105"/>
                    </a:lnTo>
                    <a:lnTo>
                      <a:pt x="355" y="2085"/>
                    </a:lnTo>
                    <a:lnTo>
                      <a:pt x="344" y="2067"/>
                    </a:lnTo>
                    <a:lnTo>
                      <a:pt x="335" y="2053"/>
                    </a:lnTo>
                    <a:lnTo>
                      <a:pt x="331" y="2048"/>
                    </a:lnTo>
                    <a:lnTo>
                      <a:pt x="329" y="2042"/>
                    </a:lnTo>
                    <a:lnTo>
                      <a:pt x="328" y="2040"/>
                    </a:lnTo>
                    <a:lnTo>
                      <a:pt x="328" y="2038"/>
                    </a:lnTo>
                    <a:close/>
                    <a:moveTo>
                      <a:pt x="1162" y="2033"/>
                    </a:moveTo>
                    <a:lnTo>
                      <a:pt x="1164" y="2078"/>
                    </a:lnTo>
                    <a:lnTo>
                      <a:pt x="1168" y="2125"/>
                    </a:lnTo>
                    <a:lnTo>
                      <a:pt x="949" y="2418"/>
                    </a:lnTo>
                    <a:lnTo>
                      <a:pt x="938" y="2407"/>
                    </a:lnTo>
                    <a:lnTo>
                      <a:pt x="925" y="2393"/>
                    </a:lnTo>
                    <a:lnTo>
                      <a:pt x="907" y="2375"/>
                    </a:lnTo>
                    <a:lnTo>
                      <a:pt x="1162" y="2033"/>
                    </a:lnTo>
                    <a:close/>
                    <a:moveTo>
                      <a:pt x="563" y="2029"/>
                    </a:moveTo>
                    <a:lnTo>
                      <a:pt x="445" y="2187"/>
                    </a:lnTo>
                    <a:lnTo>
                      <a:pt x="402" y="2147"/>
                    </a:lnTo>
                    <a:lnTo>
                      <a:pt x="467" y="2058"/>
                    </a:lnTo>
                    <a:lnTo>
                      <a:pt x="489" y="2051"/>
                    </a:lnTo>
                    <a:lnTo>
                      <a:pt x="512" y="2044"/>
                    </a:lnTo>
                    <a:lnTo>
                      <a:pt x="541" y="2033"/>
                    </a:lnTo>
                    <a:lnTo>
                      <a:pt x="548" y="2031"/>
                    </a:lnTo>
                    <a:lnTo>
                      <a:pt x="556" y="2029"/>
                    </a:lnTo>
                    <a:lnTo>
                      <a:pt x="563" y="2029"/>
                    </a:lnTo>
                    <a:close/>
                    <a:moveTo>
                      <a:pt x="766" y="2022"/>
                    </a:moveTo>
                    <a:lnTo>
                      <a:pt x="800" y="2026"/>
                    </a:lnTo>
                    <a:lnTo>
                      <a:pt x="827" y="2035"/>
                    </a:lnTo>
                    <a:lnTo>
                      <a:pt x="657" y="2263"/>
                    </a:lnTo>
                    <a:lnTo>
                      <a:pt x="626" y="2257"/>
                    </a:lnTo>
                    <a:lnTo>
                      <a:pt x="595" y="2250"/>
                    </a:lnTo>
                    <a:lnTo>
                      <a:pt x="766" y="2022"/>
                    </a:lnTo>
                    <a:close/>
                    <a:moveTo>
                      <a:pt x="706" y="2015"/>
                    </a:moveTo>
                    <a:lnTo>
                      <a:pt x="541" y="2239"/>
                    </a:lnTo>
                    <a:lnTo>
                      <a:pt x="541" y="2237"/>
                    </a:lnTo>
                    <a:lnTo>
                      <a:pt x="539" y="2235"/>
                    </a:lnTo>
                    <a:lnTo>
                      <a:pt x="538" y="2235"/>
                    </a:lnTo>
                    <a:lnTo>
                      <a:pt x="510" y="2228"/>
                    </a:lnTo>
                    <a:lnTo>
                      <a:pt x="485" y="2214"/>
                    </a:lnTo>
                    <a:lnTo>
                      <a:pt x="634" y="2017"/>
                    </a:lnTo>
                    <a:lnTo>
                      <a:pt x="670" y="2015"/>
                    </a:lnTo>
                    <a:lnTo>
                      <a:pt x="706" y="2015"/>
                    </a:lnTo>
                    <a:close/>
                    <a:moveTo>
                      <a:pt x="4037" y="1984"/>
                    </a:moveTo>
                    <a:lnTo>
                      <a:pt x="4060" y="2001"/>
                    </a:lnTo>
                    <a:lnTo>
                      <a:pt x="4088" y="2015"/>
                    </a:lnTo>
                    <a:lnTo>
                      <a:pt x="3865" y="2311"/>
                    </a:lnTo>
                    <a:lnTo>
                      <a:pt x="3836" y="2302"/>
                    </a:lnTo>
                    <a:lnTo>
                      <a:pt x="3809" y="2292"/>
                    </a:lnTo>
                    <a:lnTo>
                      <a:pt x="4037" y="1984"/>
                    </a:lnTo>
                    <a:close/>
                    <a:moveTo>
                      <a:pt x="2321" y="1917"/>
                    </a:moveTo>
                    <a:lnTo>
                      <a:pt x="2330" y="1986"/>
                    </a:lnTo>
                    <a:lnTo>
                      <a:pt x="2342" y="2066"/>
                    </a:lnTo>
                    <a:lnTo>
                      <a:pt x="2355" y="2154"/>
                    </a:lnTo>
                    <a:lnTo>
                      <a:pt x="2368" y="2248"/>
                    </a:lnTo>
                    <a:lnTo>
                      <a:pt x="2382" y="2348"/>
                    </a:lnTo>
                    <a:lnTo>
                      <a:pt x="2399" y="2449"/>
                    </a:lnTo>
                    <a:lnTo>
                      <a:pt x="2413" y="2552"/>
                    </a:lnTo>
                    <a:lnTo>
                      <a:pt x="2428" y="2655"/>
                    </a:lnTo>
                    <a:lnTo>
                      <a:pt x="2442" y="2756"/>
                    </a:lnTo>
                    <a:lnTo>
                      <a:pt x="2456" y="2852"/>
                    </a:lnTo>
                    <a:lnTo>
                      <a:pt x="2471" y="2942"/>
                    </a:lnTo>
                    <a:lnTo>
                      <a:pt x="2482" y="3023"/>
                    </a:lnTo>
                    <a:lnTo>
                      <a:pt x="2402" y="3034"/>
                    </a:lnTo>
                    <a:lnTo>
                      <a:pt x="2323" y="3038"/>
                    </a:lnTo>
                    <a:lnTo>
                      <a:pt x="2234" y="3032"/>
                    </a:lnTo>
                    <a:lnTo>
                      <a:pt x="2149" y="3022"/>
                    </a:lnTo>
                    <a:lnTo>
                      <a:pt x="2163" y="2931"/>
                    </a:lnTo>
                    <a:lnTo>
                      <a:pt x="2178" y="2836"/>
                    </a:lnTo>
                    <a:lnTo>
                      <a:pt x="2194" y="2736"/>
                    </a:lnTo>
                    <a:lnTo>
                      <a:pt x="2210" y="2633"/>
                    </a:lnTo>
                    <a:lnTo>
                      <a:pt x="2225" y="2530"/>
                    </a:lnTo>
                    <a:lnTo>
                      <a:pt x="2241" y="2427"/>
                    </a:lnTo>
                    <a:lnTo>
                      <a:pt x="2257" y="2328"/>
                    </a:lnTo>
                    <a:lnTo>
                      <a:pt x="2272" y="2232"/>
                    </a:lnTo>
                    <a:lnTo>
                      <a:pt x="2286" y="2142"/>
                    </a:lnTo>
                    <a:lnTo>
                      <a:pt x="2299" y="2057"/>
                    </a:lnTo>
                    <a:lnTo>
                      <a:pt x="2310" y="1982"/>
                    </a:lnTo>
                    <a:lnTo>
                      <a:pt x="2321" y="1917"/>
                    </a:lnTo>
                    <a:close/>
                    <a:moveTo>
                      <a:pt x="3952" y="1914"/>
                    </a:moveTo>
                    <a:lnTo>
                      <a:pt x="3997" y="1954"/>
                    </a:lnTo>
                    <a:lnTo>
                      <a:pt x="3760" y="2273"/>
                    </a:lnTo>
                    <a:lnTo>
                      <a:pt x="3758" y="2273"/>
                    </a:lnTo>
                    <a:lnTo>
                      <a:pt x="3758" y="2272"/>
                    </a:lnTo>
                    <a:lnTo>
                      <a:pt x="3758" y="2272"/>
                    </a:lnTo>
                    <a:lnTo>
                      <a:pt x="3758" y="2275"/>
                    </a:lnTo>
                    <a:lnTo>
                      <a:pt x="3134" y="3119"/>
                    </a:lnTo>
                    <a:lnTo>
                      <a:pt x="3130" y="3117"/>
                    </a:lnTo>
                    <a:lnTo>
                      <a:pt x="3128" y="3116"/>
                    </a:lnTo>
                    <a:lnTo>
                      <a:pt x="3126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6" y="3116"/>
                    </a:lnTo>
                    <a:lnTo>
                      <a:pt x="3126" y="3119"/>
                    </a:lnTo>
                    <a:lnTo>
                      <a:pt x="3126" y="3125"/>
                    </a:lnTo>
                    <a:lnTo>
                      <a:pt x="2610" y="3826"/>
                    </a:lnTo>
                    <a:lnTo>
                      <a:pt x="2610" y="3768"/>
                    </a:lnTo>
                    <a:lnTo>
                      <a:pt x="2618" y="3714"/>
                    </a:lnTo>
                    <a:lnTo>
                      <a:pt x="3952" y="1914"/>
                    </a:lnTo>
                    <a:close/>
                    <a:moveTo>
                      <a:pt x="2241" y="1912"/>
                    </a:moveTo>
                    <a:lnTo>
                      <a:pt x="2230" y="1979"/>
                    </a:lnTo>
                    <a:lnTo>
                      <a:pt x="2219" y="2053"/>
                    </a:lnTo>
                    <a:lnTo>
                      <a:pt x="2205" y="2136"/>
                    </a:lnTo>
                    <a:lnTo>
                      <a:pt x="2192" y="2226"/>
                    </a:lnTo>
                    <a:lnTo>
                      <a:pt x="2178" y="2320"/>
                    </a:lnTo>
                    <a:lnTo>
                      <a:pt x="2161" y="2420"/>
                    </a:lnTo>
                    <a:lnTo>
                      <a:pt x="2147" y="2521"/>
                    </a:lnTo>
                    <a:lnTo>
                      <a:pt x="2131" y="2622"/>
                    </a:lnTo>
                    <a:lnTo>
                      <a:pt x="2114" y="2723"/>
                    </a:lnTo>
                    <a:lnTo>
                      <a:pt x="2100" y="2821"/>
                    </a:lnTo>
                    <a:lnTo>
                      <a:pt x="2085" y="2917"/>
                    </a:lnTo>
                    <a:lnTo>
                      <a:pt x="2071" y="3007"/>
                    </a:lnTo>
                    <a:lnTo>
                      <a:pt x="1993" y="2986"/>
                    </a:lnTo>
                    <a:lnTo>
                      <a:pt x="1919" y="2958"/>
                    </a:lnTo>
                    <a:lnTo>
                      <a:pt x="1846" y="2926"/>
                    </a:lnTo>
                    <a:lnTo>
                      <a:pt x="1778" y="2888"/>
                    </a:lnTo>
                    <a:lnTo>
                      <a:pt x="1810" y="2821"/>
                    </a:lnTo>
                    <a:lnTo>
                      <a:pt x="1845" y="2747"/>
                    </a:lnTo>
                    <a:lnTo>
                      <a:pt x="1881" y="2669"/>
                    </a:lnTo>
                    <a:lnTo>
                      <a:pt x="1919" y="2590"/>
                    </a:lnTo>
                    <a:lnTo>
                      <a:pt x="1959" y="2507"/>
                    </a:lnTo>
                    <a:lnTo>
                      <a:pt x="1998" y="2423"/>
                    </a:lnTo>
                    <a:lnTo>
                      <a:pt x="2038" y="2340"/>
                    </a:lnTo>
                    <a:lnTo>
                      <a:pt x="2076" y="2259"/>
                    </a:lnTo>
                    <a:lnTo>
                      <a:pt x="2114" y="2179"/>
                    </a:lnTo>
                    <a:lnTo>
                      <a:pt x="2149" y="2104"/>
                    </a:lnTo>
                    <a:lnTo>
                      <a:pt x="2183" y="2035"/>
                    </a:lnTo>
                    <a:lnTo>
                      <a:pt x="2214" y="1970"/>
                    </a:lnTo>
                    <a:lnTo>
                      <a:pt x="2241" y="1912"/>
                    </a:lnTo>
                    <a:close/>
                    <a:moveTo>
                      <a:pt x="2400" y="1907"/>
                    </a:moveTo>
                    <a:lnTo>
                      <a:pt x="2428" y="1964"/>
                    </a:lnTo>
                    <a:lnTo>
                      <a:pt x="2458" y="2029"/>
                    </a:lnTo>
                    <a:lnTo>
                      <a:pt x="2491" y="2102"/>
                    </a:lnTo>
                    <a:lnTo>
                      <a:pt x="2529" y="2178"/>
                    </a:lnTo>
                    <a:lnTo>
                      <a:pt x="2567" y="2259"/>
                    </a:lnTo>
                    <a:lnTo>
                      <a:pt x="2605" y="2340"/>
                    </a:lnTo>
                    <a:lnTo>
                      <a:pt x="2645" y="2425"/>
                    </a:lnTo>
                    <a:lnTo>
                      <a:pt x="2685" y="2510"/>
                    </a:lnTo>
                    <a:lnTo>
                      <a:pt x="2724" y="2593"/>
                    </a:lnTo>
                    <a:lnTo>
                      <a:pt x="2762" y="2673"/>
                    </a:lnTo>
                    <a:lnTo>
                      <a:pt x="2799" y="2751"/>
                    </a:lnTo>
                    <a:lnTo>
                      <a:pt x="2833" y="2823"/>
                    </a:lnTo>
                    <a:lnTo>
                      <a:pt x="2864" y="2888"/>
                    </a:lnTo>
                    <a:lnTo>
                      <a:pt x="2793" y="2928"/>
                    </a:lnTo>
                    <a:lnTo>
                      <a:pt x="2719" y="2960"/>
                    </a:lnTo>
                    <a:lnTo>
                      <a:pt x="2641" y="2987"/>
                    </a:lnTo>
                    <a:lnTo>
                      <a:pt x="2561" y="3009"/>
                    </a:lnTo>
                    <a:lnTo>
                      <a:pt x="2549" y="2928"/>
                    </a:lnTo>
                    <a:lnTo>
                      <a:pt x="2536" y="2837"/>
                    </a:lnTo>
                    <a:lnTo>
                      <a:pt x="2522" y="2742"/>
                    </a:lnTo>
                    <a:lnTo>
                      <a:pt x="2507" y="2640"/>
                    </a:lnTo>
                    <a:lnTo>
                      <a:pt x="2493" y="2539"/>
                    </a:lnTo>
                    <a:lnTo>
                      <a:pt x="2476" y="2436"/>
                    </a:lnTo>
                    <a:lnTo>
                      <a:pt x="2462" y="2333"/>
                    </a:lnTo>
                    <a:lnTo>
                      <a:pt x="2447" y="2235"/>
                    </a:lnTo>
                    <a:lnTo>
                      <a:pt x="2435" y="2142"/>
                    </a:lnTo>
                    <a:lnTo>
                      <a:pt x="2422" y="2055"/>
                    </a:lnTo>
                    <a:lnTo>
                      <a:pt x="2409" y="1975"/>
                    </a:lnTo>
                    <a:lnTo>
                      <a:pt x="2400" y="1907"/>
                    </a:lnTo>
                    <a:close/>
                    <a:moveTo>
                      <a:pt x="2170" y="1876"/>
                    </a:moveTo>
                    <a:lnTo>
                      <a:pt x="2143" y="1932"/>
                    </a:lnTo>
                    <a:lnTo>
                      <a:pt x="2113" y="1995"/>
                    </a:lnTo>
                    <a:lnTo>
                      <a:pt x="2080" y="2064"/>
                    </a:lnTo>
                    <a:lnTo>
                      <a:pt x="2046" y="2138"/>
                    </a:lnTo>
                    <a:lnTo>
                      <a:pt x="2008" y="2216"/>
                    </a:lnTo>
                    <a:lnTo>
                      <a:pt x="1970" y="2297"/>
                    </a:lnTo>
                    <a:lnTo>
                      <a:pt x="1932" y="2380"/>
                    </a:lnTo>
                    <a:lnTo>
                      <a:pt x="1892" y="2461"/>
                    </a:lnTo>
                    <a:lnTo>
                      <a:pt x="1852" y="2545"/>
                    </a:lnTo>
                    <a:lnTo>
                      <a:pt x="1814" y="2626"/>
                    </a:lnTo>
                    <a:lnTo>
                      <a:pt x="1778" y="2702"/>
                    </a:lnTo>
                    <a:lnTo>
                      <a:pt x="1743" y="2776"/>
                    </a:lnTo>
                    <a:lnTo>
                      <a:pt x="1711" y="2845"/>
                    </a:lnTo>
                    <a:lnTo>
                      <a:pt x="1649" y="2798"/>
                    </a:lnTo>
                    <a:lnTo>
                      <a:pt x="1591" y="2747"/>
                    </a:lnTo>
                    <a:lnTo>
                      <a:pt x="1537" y="2691"/>
                    </a:lnTo>
                    <a:lnTo>
                      <a:pt x="1488" y="2631"/>
                    </a:lnTo>
                    <a:lnTo>
                      <a:pt x="1539" y="2575"/>
                    </a:lnTo>
                    <a:lnTo>
                      <a:pt x="1595" y="2514"/>
                    </a:lnTo>
                    <a:lnTo>
                      <a:pt x="1655" y="2447"/>
                    </a:lnTo>
                    <a:lnTo>
                      <a:pt x="1716" y="2380"/>
                    </a:lnTo>
                    <a:lnTo>
                      <a:pt x="1778" y="2310"/>
                    </a:lnTo>
                    <a:lnTo>
                      <a:pt x="1841" y="2241"/>
                    </a:lnTo>
                    <a:lnTo>
                      <a:pt x="1903" y="2172"/>
                    </a:lnTo>
                    <a:lnTo>
                      <a:pt x="1964" y="2104"/>
                    </a:lnTo>
                    <a:lnTo>
                      <a:pt x="2022" y="2040"/>
                    </a:lnTo>
                    <a:lnTo>
                      <a:pt x="2076" y="1981"/>
                    </a:lnTo>
                    <a:lnTo>
                      <a:pt x="2125" y="1925"/>
                    </a:lnTo>
                    <a:lnTo>
                      <a:pt x="2170" y="1876"/>
                    </a:lnTo>
                    <a:close/>
                    <a:moveTo>
                      <a:pt x="2471" y="1872"/>
                    </a:moveTo>
                    <a:lnTo>
                      <a:pt x="2514" y="1921"/>
                    </a:lnTo>
                    <a:lnTo>
                      <a:pt x="2565" y="1975"/>
                    </a:lnTo>
                    <a:lnTo>
                      <a:pt x="2619" y="2035"/>
                    </a:lnTo>
                    <a:lnTo>
                      <a:pt x="2676" y="2098"/>
                    </a:lnTo>
                    <a:lnTo>
                      <a:pt x="2737" y="2165"/>
                    </a:lnTo>
                    <a:lnTo>
                      <a:pt x="2799" y="2234"/>
                    </a:lnTo>
                    <a:lnTo>
                      <a:pt x="2862" y="2304"/>
                    </a:lnTo>
                    <a:lnTo>
                      <a:pt x="2925" y="2373"/>
                    </a:lnTo>
                    <a:lnTo>
                      <a:pt x="2987" y="2442"/>
                    </a:lnTo>
                    <a:lnTo>
                      <a:pt x="3048" y="2508"/>
                    </a:lnTo>
                    <a:lnTo>
                      <a:pt x="3105" y="2570"/>
                    </a:lnTo>
                    <a:lnTo>
                      <a:pt x="3157" y="2629"/>
                    </a:lnTo>
                    <a:lnTo>
                      <a:pt x="3108" y="2689"/>
                    </a:lnTo>
                    <a:lnTo>
                      <a:pt x="3054" y="2745"/>
                    </a:lnTo>
                    <a:lnTo>
                      <a:pt x="2994" y="2798"/>
                    </a:lnTo>
                    <a:lnTo>
                      <a:pt x="2933" y="2845"/>
                    </a:lnTo>
                    <a:lnTo>
                      <a:pt x="2900" y="2779"/>
                    </a:lnTo>
                    <a:lnTo>
                      <a:pt x="2866" y="2707"/>
                    </a:lnTo>
                    <a:lnTo>
                      <a:pt x="2829" y="2629"/>
                    </a:lnTo>
                    <a:lnTo>
                      <a:pt x="2791" y="2550"/>
                    </a:lnTo>
                    <a:lnTo>
                      <a:pt x="2753" y="2467"/>
                    </a:lnTo>
                    <a:lnTo>
                      <a:pt x="2714" y="2384"/>
                    </a:lnTo>
                    <a:lnTo>
                      <a:pt x="2674" y="2301"/>
                    </a:lnTo>
                    <a:lnTo>
                      <a:pt x="2636" y="2219"/>
                    </a:lnTo>
                    <a:lnTo>
                      <a:pt x="2598" y="2140"/>
                    </a:lnTo>
                    <a:lnTo>
                      <a:pt x="2561" y="2064"/>
                    </a:lnTo>
                    <a:lnTo>
                      <a:pt x="2529" y="1993"/>
                    </a:lnTo>
                    <a:lnTo>
                      <a:pt x="2498" y="1928"/>
                    </a:lnTo>
                    <a:lnTo>
                      <a:pt x="2471" y="1872"/>
                    </a:lnTo>
                    <a:close/>
                    <a:moveTo>
                      <a:pt x="2540" y="1831"/>
                    </a:moveTo>
                    <a:lnTo>
                      <a:pt x="2600" y="1869"/>
                    </a:lnTo>
                    <a:lnTo>
                      <a:pt x="2666" y="1910"/>
                    </a:lnTo>
                    <a:lnTo>
                      <a:pt x="2739" y="1954"/>
                    </a:lnTo>
                    <a:lnTo>
                      <a:pt x="2815" y="2001"/>
                    </a:lnTo>
                    <a:lnTo>
                      <a:pt x="2891" y="2049"/>
                    </a:lnTo>
                    <a:lnTo>
                      <a:pt x="2969" y="2098"/>
                    </a:lnTo>
                    <a:lnTo>
                      <a:pt x="3047" y="2145"/>
                    </a:lnTo>
                    <a:lnTo>
                      <a:pt x="3121" y="2192"/>
                    </a:lnTo>
                    <a:lnTo>
                      <a:pt x="3193" y="2237"/>
                    </a:lnTo>
                    <a:lnTo>
                      <a:pt x="3258" y="2279"/>
                    </a:lnTo>
                    <a:lnTo>
                      <a:pt x="3318" y="2315"/>
                    </a:lnTo>
                    <a:lnTo>
                      <a:pt x="3289" y="2402"/>
                    </a:lnTo>
                    <a:lnTo>
                      <a:pt x="3249" y="2485"/>
                    </a:lnTo>
                    <a:lnTo>
                      <a:pt x="3204" y="2563"/>
                    </a:lnTo>
                    <a:lnTo>
                      <a:pt x="3152" y="2505"/>
                    </a:lnTo>
                    <a:lnTo>
                      <a:pt x="3097" y="2445"/>
                    </a:lnTo>
                    <a:lnTo>
                      <a:pt x="3039" y="2380"/>
                    </a:lnTo>
                    <a:lnTo>
                      <a:pt x="2980" y="2315"/>
                    </a:lnTo>
                    <a:lnTo>
                      <a:pt x="2918" y="2248"/>
                    </a:lnTo>
                    <a:lnTo>
                      <a:pt x="2857" y="2181"/>
                    </a:lnTo>
                    <a:lnTo>
                      <a:pt x="2797" y="2114"/>
                    </a:lnTo>
                    <a:lnTo>
                      <a:pt x="2739" y="2049"/>
                    </a:lnTo>
                    <a:lnTo>
                      <a:pt x="2683" y="1988"/>
                    </a:lnTo>
                    <a:lnTo>
                      <a:pt x="2630" y="1930"/>
                    </a:lnTo>
                    <a:lnTo>
                      <a:pt x="2583" y="1878"/>
                    </a:lnTo>
                    <a:lnTo>
                      <a:pt x="2540" y="1831"/>
                    </a:lnTo>
                    <a:close/>
                    <a:moveTo>
                      <a:pt x="3881" y="1829"/>
                    </a:moveTo>
                    <a:lnTo>
                      <a:pt x="3901" y="1849"/>
                    </a:lnTo>
                    <a:lnTo>
                      <a:pt x="3919" y="1876"/>
                    </a:lnTo>
                    <a:lnTo>
                      <a:pt x="2677" y="3553"/>
                    </a:lnTo>
                    <a:lnTo>
                      <a:pt x="2695" y="3502"/>
                    </a:lnTo>
                    <a:lnTo>
                      <a:pt x="2710" y="3461"/>
                    </a:lnTo>
                    <a:lnTo>
                      <a:pt x="2717" y="3425"/>
                    </a:lnTo>
                    <a:lnTo>
                      <a:pt x="2721" y="3396"/>
                    </a:lnTo>
                    <a:lnTo>
                      <a:pt x="3881" y="1829"/>
                    </a:lnTo>
                    <a:close/>
                    <a:moveTo>
                      <a:pt x="1180" y="1825"/>
                    </a:moveTo>
                    <a:lnTo>
                      <a:pt x="1171" y="1885"/>
                    </a:lnTo>
                    <a:lnTo>
                      <a:pt x="1164" y="1945"/>
                    </a:lnTo>
                    <a:lnTo>
                      <a:pt x="869" y="2346"/>
                    </a:lnTo>
                    <a:lnTo>
                      <a:pt x="865" y="2342"/>
                    </a:lnTo>
                    <a:lnTo>
                      <a:pt x="862" y="2340"/>
                    </a:lnTo>
                    <a:lnTo>
                      <a:pt x="858" y="2339"/>
                    </a:lnTo>
                    <a:lnTo>
                      <a:pt x="838" y="2324"/>
                    </a:lnTo>
                    <a:lnTo>
                      <a:pt x="818" y="2315"/>
                    </a:lnTo>
                    <a:lnTo>
                      <a:pt x="1180" y="1825"/>
                    </a:lnTo>
                    <a:close/>
                    <a:moveTo>
                      <a:pt x="2111" y="1823"/>
                    </a:moveTo>
                    <a:lnTo>
                      <a:pt x="2067" y="1870"/>
                    </a:lnTo>
                    <a:lnTo>
                      <a:pt x="2020" y="1925"/>
                    </a:lnTo>
                    <a:lnTo>
                      <a:pt x="1966" y="1984"/>
                    </a:lnTo>
                    <a:lnTo>
                      <a:pt x="1910" y="2046"/>
                    </a:lnTo>
                    <a:lnTo>
                      <a:pt x="1852" y="2111"/>
                    </a:lnTo>
                    <a:lnTo>
                      <a:pt x="1790" y="2179"/>
                    </a:lnTo>
                    <a:lnTo>
                      <a:pt x="1729" y="2248"/>
                    </a:lnTo>
                    <a:lnTo>
                      <a:pt x="1667" y="2315"/>
                    </a:lnTo>
                    <a:lnTo>
                      <a:pt x="1607" y="2382"/>
                    </a:lnTo>
                    <a:lnTo>
                      <a:pt x="1548" y="2447"/>
                    </a:lnTo>
                    <a:lnTo>
                      <a:pt x="1493" y="2508"/>
                    </a:lnTo>
                    <a:lnTo>
                      <a:pt x="1441" y="2566"/>
                    </a:lnTo>
                    <a:lnTo>
                      <a:pt x="1394" y="2485"/>
                    </a:lnTo>
                    <a:lnTo>
                      <a:pt x="1354" y="2398"/>
                    </a:lnTo>
                    <a:lnTo>
                      <a:pt x="1321" y="2308"/>
                    </a:lnTo>
                    <a:lnTo>
                      <a:pt x="1397" y="2261"/>
                    </a:lnTo>
                    <a:lnTo>
                      <a:pt x="1475" y="2212"/>
                    </a:lnTo>
                    <a:lnTo>
                      <a:pt x="1555" y="2163"/>
                    </a:lnTo>
                    <a:lnTo>
                      <a:pt x="1635" y="2114"/>
                    </a:lnTo>
                    <a:lnTo>
                      <a:pt x="1714" y="2067"/>
                    </a:lnTo>
                    <a:lnTo>
                      <a:pt x="1790" y="2020"/>
                    </a:lnTo>
                    <a:lnTo>
                      <a:pt x="1865" y="1975"/>
                    </a:lnTo>
                    <a:lnTo>
                      <a:pt x="1935" y="1932"/>
                    </a:lnTo>
                    <a:lnTo>
                      <a:pt x="2000" y="1892"/>
                    </a:lnTo>
                    <a:lnTo>
                      <a:pt x="2058" y="1856"/>
                    </a:lnTo>
                    <a:lnTo>
                      <a:pt x="2111" y="1823"/>
                    </a:lnTo>
                    <a:close/>
                    <a:moveTo>
                      <a:pt x="2064" y="1760"/>
                    </a:moveTo>
                    <a:lnTo>
                      <a:pt x="2008" y="1796"/>
                    </a:lnTo>
                    <a:lnTo>
                      <a:pt x="1944" y="1834"/>
                    </a:lnTo>
                    <a:lnTo>
                      <a:pt x="1874" y="1878"/>
                    </a:lnTo>
                    <a:lnTo>
                      <a:pt x="1798" y="1925"/>
                    </a:lnTo>
                    <a:lnTo>
                      <a:pt x="1718" y="1973"/>
                    </a:lnTo>
                    <a:lnTo>
                      <a:pt x="1635" y="2024"/>
                    </a:lnTo>
                    <a:lnTo>
                      <a:pt x="1551" y="2075"/>
                    </a:lnTo>
                    <a:lnTo>
                      <a:pt x="1466" y="2127"/>
                    </a:lnTo>
                    <a:lnTo>
                      <a:pt x="1383" y="2178"/>
                    </a:lnTo>
                    <a:lnTo>
                      <a:pt x="1302" y="2228"/>
                    </a:lnTo>
                    <a:lnTo>
                      <a:pt x="1287" y="2132"/>
                    </a:lnTo>
                    <a:lnTo>
                      <a:pt x="1282" y="2035"/>
                    </a:lnTo>
                    <a:lnTo>
                      <a:pt x="1285" y="1979"/>
                    </a:lnTo>
                    <a:lnTo>
                      <a:pt x="1365" y="1957"/>
                    </a:lnTo>
                    <a:lnTo>
                      <a:pt x="1452" y="1932"/>
                    </a:lnTo>
                    <a:lnTo>
                      <a:pt x="1542" y="1907"/>
                    </a:lnTo>
                    <a:lnTo>
                      <a:pt x="1635" y="1881"/>
                    </a:lnTo>
                    <a:lnTo>
                      <a:pt x="1729" y="1854"/>
                    </a:lnTo>
                    <a:lnTo>
                      <a:pt x="1819" y="1829"/>
                    </a:lnTo>
                    <a:lnTo>
                      <a:pt x="1908" y="1805"/>
                    </a:lnTo>
                    <a:lnTo>
                      <a:pt x="1989" y="1782"/>
                    </a:lnTo>
                    <a:lnTo>
                      <a:pt x="2064" y="1760"/>
                    </a:lnTo>
                    <a:close/>
                    <a:moveTo>
                      <a:pt x="3796" y="1760"/>
                    </a:moveTo>
                    <a:lnTo>
                      <a:pt x="3821" y="1776"/>
                    </a:lnTo>
                    <a:lnTo>
                      <a:pt x="3845" y="1793"/>
                    </a:lnTo>
                    <a:lnTo>
                      <a:pt x="3342" y="2472"/>
                    </a:lnTo>
                    <a:lnTo>
                      <a:pt x="3367" y="2411"/>
                    </a:lnTo>
                    <a:lnTo>
                      <a:pt x="3391" y="2349"/>
                    </a:lnTo>
                    <a:lnTo>
                      <a:pt x="3409" y="2282"/>
                    </a:lnTo>
                    <a:lnTo>
                      <a:pt x="3796" y="1760"/>
                    </a:lnTo>
                    <a:close/>
                    <a:moveTo>
                      <a:pt x="2574" y="1760"/>
                    </a:moveTo>
                    <a:lnTo>
                      <a:pt x="2647" y="1780"/>
                    </a:lnTo>
                    <a:lnTo>
                      <a:pt x="2728" y="1804"/>
                    </a:lnTo>
                    <a:lnTo>
                      <a:pt x="2815" y="1827"/>
                    </a:lnTo>
                    <a:lnTo>
                      <a:pt x="2905" y="1852"/>
                    </a:lnTo>
                    <a:lnTo>
                      <a:pt x="3000" y="1879"/>
                    </a:lnTo>
                    <a:lnTo>
                      <a:pt x="3094" y="1907"/>
                    </a:lnTo>
                    <a:lnTo>
                      <a:pt x="3186" y="1932"/>
                    </a:lnTo>
                    <a:lnTo>
                      <a:pt x="3275" y="1957"/>
                    </a:lnTo>
                    <a:lnTo>
                      <a:pt x="3358" y="1981"/>
                    </a:lnTo>
                    <a:lnTo>
                      <a:pt x="3362" y="2035"/>
                    </a:lnTo>
                    <a:lnTo>
                      <a:pt x="3356" y="2138"/>
                    </a:lnTo>
                    <a:lnTo>
                      <a:pt x="3340" y="2237"/>
                    </a:lnTo>
                    <a:lnTo>
                      <a:pt x="3278" y="2199"/>
                    </a:lnTo>
                    <a:lnTo>
                      <a:pt x="3211" y="2156"/>
                    </a:lnTo>
                    <a:lnTo>
                      <a:pt x="3141" y="2113"/>
                    </a:lnTo>
                    <a:lnTo>
                      <a:pt x="3067" y="2066"/>
                    </a:lnTo>
                    <a:lnTo>
                      <a:pt x="2991" y="2019"/>
                    </a:lnTo>
                    <a:lnTo>
                      <a:pt x="2913" y="1972"/>
                    </a:lnTo>
                    <a:lnTo>
                      <a:pt x="2838" y="1925"/>
                    </a:lnTo>
                    <a:lnTo>
                      <a:pt x="2766" y="1879"/>
                    </a:lnTo>
                    <a:lnTo>
                      <a:pt x="2695" y="1836"/>
                    </a:lnTo>
                    <a:lnTo>
                      <a:pt x="2632" y="1796"/>
                    </a:lnTo>
                    <a:lnTo>
                      <a:pt x="2574" y="1760"/>
                    </a:lnTo>
                    <a:close/>
                    <a:moveTo>
                      <a:pt x="2601" y="1688"/>
                    </a:moveTo>
                    <a:lnTo>
                      <a:pt x="3296" y="1688"/>
                    </a:lnTo>
                    <a:lnTo>
                      <a:pt x="3320" y="1755"/>
                    </a:lnTo>
                    <a:lnTo>
                      <a:pt x="3338" y="1825"/>
                    </a:lnTo>
                    <a:lnTo>
                      <a:pt x="3351" y="1898"/>
                    </a:lnTo>
                    <a:lnTo>
                      <a:pt x="3269" y="1876"/>
                    </a:lnTo>
                    <a:lnTo>
                      <a:pt x="3184" y="1851"/>
                    </a:lnTo>
                    <a:lnTo>
                      <a:pt x="3096" y="1825"/>
                    </a:lnTo>
                    <a:lnTo>
                      <a:pt x="3007" y="1802"/>
                    </a:lnTo>
                    <a:lnTo>
                      <a:pt x="2918" y="1776"/>
                    </a:lnTo>
                    <a:lnTo>
                      <a:pt x="2831" y="1751"/>
                    </a:lnTo>
                    <a:lnTo>
                      <a:pt x="2748" y="1728"/>
                    </a:lnTo>
                    <a:lnTo>
                      <a:pt x="2672" y="1706"/>
                    </a:lnTo>
                    <a:lnTo>
                      <a:pt x="2601" y="1688"/>
                    </a:lnTo>
                    <a:close/>
                    <a:moveTo>
                      <a:pt x="1347" y="1688"/>
                    </a:moveTo>
                    <a:lnTo>
                      <a:pt x="2040" y="1688"/>
                    </a:lnTo>
                    <a:lnTo>
                      <a:pt x="1960" y="1710"/>
                    </a:lnTo>
                    <a:lnTo>
                      <a:pt x="1872" y="1735"/>
                    </a:lnTo>
                    <a:lnTo>
                      <a:pt x="1776" y="1762"/>
                    </a:lnTo>
                    <a:lnTo>
                      <a:pt x="1676" y="1789"/>
                    </a:lnTo>
                    <a:lnTo>
                      <a:pt x="1577" y="1816"/>
                    </a:lnTo>
                    <a:lnTo>
                      <a:pt x="1477" y="1845"/>
                    </a:lnTo>
                    <a:lnTo>
                      <a:pt x="1381" y="1872"/>
                    </a:lnTo>
                    <a:lnTo>
                      <a:pt x="1292" y="1896"/>
                    </a:lnTo>
                    <a:lnTo>
                      <a:pt x="1305" y="1825"/>
                    </a:lnTo>
                    <a:lnTo>
                      <a:pt x="1323" y="1755"/>
                    </a:lnTo>
                    <a:lnTo>
                      <a:pt x="1347" y="1688"/>
                    </a:lnTo>
                    <a:close/>
                    <a:moveTo>
                      <a:pt x="3948" y="1554"/>
                    </a:moveTo>
                    <a:lnTo>
                      <a:pt x="3975" y="1574"/>
                    </a:lnTo>
                    <a:lnTo>
                      <a:pt x="3995" y="1592"/>
                    </a:lnTo>
                    <a:lnTo>
                      <a:pt x="3964" y="1632"/>
                    </a:lnTo>
                    <a:lnTo>
                      <a:pt x="3926" y="1641"/>
                    </a:lnTo>
                    <a:lnTo>
                      <a:pt x="3878" y="1650"/>
                    </a:lnTo>
                    <a:lnTo>
                      <a:pt x="3948" y="1554"/>
                    </a:lnTo>
                    <a:close/>
                    <a:moveTo>
                      <a:pt x="3854" y="1504"/>
                    </a:moveTo>
                    <a:lnTo>
                      <a:pt x="3883" y="1518"/>
                    </a:lnTo>
                    <a:lnTo>
                      <a:pt x="3896" y="1523"/>
                    </a:lnTo>
                    <a:lnTo>
                      <a:pt x="3907" y="1529"/>
                    </a:lnTo>
                    <a:lnTo>
                      <a:pt x="3798" y="1673"/>
                    </a:lnTo>
                    <a:lnTo>
                      <a:pt x="3765" y="1688"/>
                    </a:lnTo>
                    <a:lnTo>
                      <a:pt x="3742" y="1699"/>
                    </a:lnTo>
                    <a:lnTo>
                      <a:pt x="3726" y="1708"/>
                    </a:lnTo>
                    <a:lnTo>
                      <a:pt x="3718" y="1713"/>
                    </a:lnTo>
                    <a:lnTo>
                      <a:pt x="3716" y="1715"/>
                    </a:lnTo>
                    <a:lnTo>
                      <a:pt x="3718" y="1717"/>
                    </a:lnTo>
                    <a:lnTo>
                      <a:pt x="3726" y="1720"/>
                    </a:lnTo>
                    <a:lnTo>
                      <a:pt x="3738" y="1726"/>
                    </a:lnTo>
                    <a:lnTo>
                      <a:pt x="3754" y="1735"/>
                    </a:lnTo>
                    <a:lnTo>
                      <a:pt x="3432" y="2170"/>
                    </a:lnTo>
                    <a:lnTo>
                      <a:pt x="3438" y="2116"/>
                    </a:lnTo>
                    <a:lnTo>
                      <a:pt x="3439" y="2058"/>
                    </a:lnTo>
                    <a:lnTo>
                      <a:pt x="3854" y="1504"/>
                    </a:lnTo>
                    <a:close/>
                    <a:moveTo>
                      <a:pt x="3749" y="1458"/>
                    </a:moveTo>
                    <a:lnTo>
                      <a:pt x="3778" y="1471"/>
                    </a:lnTo>
                    <a:lnTo>
                      <a:pt x="3807" y="1482"/>
                    </a:lnTo>
                    <a:lnTo>
                      <a:pt x="3439" y="1975"/>
                    </a:lnTo>
                    <a:lnTo>
                      <a:pt x="3436" y="1932"/>
                    </a:lnTo>
                    <a:lnTo>
                      <a:pt x="3432" y="1888"/>
                    </a:lnTo>
                    <a:lnTo>
                      <a:pt x="3749" y="1458"/>
                    </a:lnTo>
                    <a:close/>
                    <a:moveTo>
                      <a:pt x="3164" y="1449"/>
                    </a:moveTo>
                    <a:lnTo>
                      <a:pt x="3217" y="1527"/>
                    </a:lnTo>
                    <a:lnTo>
                      <a:pt x="3262" y="1610"/>
                    </a:lnTo>
                    <a:lnTo>
                      <a:pt x="2600" y="1610"/>
                    </a:lnTo>
                    <a:lnTo>
                      <a:pt x="2681" y="1587"/>
                    </a:lnTo>
                    <a:lnTo>
                      <a:pt x="2764" y="1563"/>
                    </a:lnTo>
                    <a:lnTo>
                      <a:pt x="2851" y="1538"/>
                    </a:lnTo>
                    <a:lnTo>
                      <a:pt x="2938" y="1514"/>
                    </a:lnTo>
                    <a:lnTo>
                      <a:pt x="3019" y="1491"/>
                    </a:lnTo>
                    <a:lnTo>
                      <a:pt x="3097" y="1469"/>
                    </a:lnTo>
                    <a:lnTo>
                      <a:pt x="3164" y="1449"/>
                    </a:lnTo>
                    <a:close/>
                    <a:moveTo>
                      <a:pt x="1477" y="1449"/>
                    </a:moveTo>
                    <a:lnTo>
                      <a:pt x="1546" y="1469"/>
                    </a:lnTo>
                    <a:lnTo>
                      <a:pt x="1624" y="1491"/>
                    </a:lnTo>
                    <a:lnTo>
                      <a:pt x="1705" y="1514"/>
                    </a:lnTo>
                    <a:lnTo>
                      <a:pt x="1792" y="1538"/>
                    </a:lnTo>
                    <a:lnTo>
                      <a:pt x="1879" y="1563"/>
                    </a:lnTo>
                    <a:lnTo>
                      <a:pt x="1962" y="1587"/>
                    </a:lnTo>
                    <a:lnTo>
                      <a:pt x="2044" y="1610"/>
                    </a:lnTo>
                    <a:lnTo>
                      <a:pt x="1381" y="1610"/>
                    </a:lnTo>
                    <a:lnTo>
                      <a:pt x="1426" y="1527"/>
                    </a:lnTo>
                    <a:lnTo>
                      <a:pt x="1477" y="1449"/>
                    </a:lnTo>
                    <a:close/>
                    <a:moveTo>
                      <a:pt x="3653" y="1408"/>
                    </a:moveTo>
                    <a:lnTo>
                      <a:pt x="3662" y="1415"/>
                    </a:lnTo>
                    <a:lnTo>
                      <a:pt x="3680" y="1426"/>
                    </a:lnTo>
                    <a:lnTo>
                      <a:pt x="3706" y="1437"/>
                    </a:lnTo>
                    <a:lnTo>
                      <a:pt x="3421" y="1822"/>
                    </a:lnTo>
                    <a:lnTo>
                      <a:pt x="3403" y="1744"/>
                    </a:lnTo>
                    <a:lnTo>
                      <a:pt x="3653" y="1408"/>
                    </a:lnTo>
                    <a:close/>
                    <a:moveTo>
                      <a:pt x="909" y="1279"/>
                    </a:moveTo>
                    <a:lnTo>
                      <a:pt x="934" y="1296"/>
                    </a:lnTo>
                    <a:lnTo>
                      <a:pt x="959" y="1310"/>
                    </a:lnTo>
                    <a:lnTo>
                      <a:pt x="710" y="1648"/>
                    </a:lnTo>
                    <a:lnTo>
                      <a:pt x="684" y="1583"/>
                    </a:lnTo>
                    <a:lnTo>
                      <a:pt x="909" y="1279"/>
                    </a:lnTo>
                    <a:close/>
                    <a:moveTo>
                      <a:pt x="3000" y="1274"/>
                    </a:moveTo>
                    <a:lnTo>
                      <a:pt x="3058" y="1328"/>
                    </a:lnTo>
                    <a:lnTo>
                      <a:pt x="3112" y="1384"/>
                    </a:lnTo>
                    <a:lnTo>
                      <a:pt x="3045" y="1404"/>
                    </a:lnTo>
                    <a:lnTo>
                      <a:pt x="2971" y="1424"/>
                    </a:lnTo>
                    <a:lnTo>
                      <a:pt x="2893" y="1448"/>
                    </a:lnTo>
                    <a:lnTo>
                      <a:pt x="2811" y="1469"/>
                    </a:lnTo>
                    <a:lnTo>
                      <a:pt x="2732" y="1493"/>
                    </a:lnTo>
                    <a:lnTo>
                      <a:pt x="2652" y="1514"/>
                    </a:lnTo>
                    <a:lnTo>
                      <a:pt x="2578" y="1536"/>
                    </a:lnTo>
                    <a:lnTo>
                      <a:pt x="2645" y="1495"/>
                    </a:lnTo>
                    <a:lnTo>
                      <a:pt x="2717" y="1449"/>
                    </a:lnTo>
                    <a:lnTo>
                      <a:pt x="2790" y="1404"/>
                    </a:lnTo>
                    <a:lnTo>
                      <a:pt x="2862" y="1359"/>
                    </a:lnTo>
                    <a:lnTo>
                      <a:pt x="2933" y="1316"/>
                    </a:lnTo>
                    <a:lnTo>
                      <a:pt x="3000" y="1274"/>
                    </a:lnTo>
                    <a:close/>
                    <a:moveTo>
                      <a:pt x="1644" y="1274"/>
                    </a:moveTo>
                    <a:lnTo>
                      <a:pt x="1711" y="1316"/>
                    </a:lnTo>
                    <a:lnTo>
                      <a:pt x="1781" y="1359"/>
                    </a:lnTo>
                    <a:lnTo>
                      <a:pt x="1854" y="1404"/>
                    </a:lnTo>
                    <a:lnTo>
                      <a:pt x="1926" y="1449"/>
                    </a:lnTo>
                    <a:lnTo>
                      <a:pt x="1998" y="1495"/>
                    </a:lnTo>
                    <a:lnTo>
                      <a:pt x="2065" y="1536"/>
                    </a:lnTo>
                    <a:lnTo>
                      <a:pt x="1991" y="1514"/>
                    </a:lnTo>
                    <a:lnTo>
                      <a:pt x="1912" y="1493"/>
                    </a:lnTo>
                    <a:lnTo>
                      <a:pt x="1832" y="1469"/>
                    </a:lnTo>
                    <a:lnTo>
                      <a:pt x="1750" y="1448"/>
                    </a:lnTo>
                    <a:lnTo>
                      <a:pt x="1673" y="1424"/>
                    </a:lnTo>
                    <a:lnTo>
                      <a:pt x="1598" y="1404"/>
                    </a:lnTo>
                    <a:lnTo>
                      <a:pt x="1531" y="1384"/>
                    </a:lnTo>
                    <a:lnTo>
                      <a:pt x="1586" y="1328"/>
                    </a:lnTo>
                    <a:lnTo>
                      <a:pt x="1644" y="1274"/>
                    </a:lnTo>
                    <a:close/>
                    <a:moveTo>
                      <a:pt x="838" y="1193"/>
                    </a:moveTo>
                    <a:lnTo>
                      <a:pt x="853" y="1222"/>
                    </a:lnTo>
                    <a:lnTo>
                      <a:pt x="872" y="1247"/>
                    </a:lnTo>
                    <a:lnTo>
                      <a:pt x="664" y="1529"/>
                    </a:lnTo>
                    <a:lnTo>
                      <a:pt x="652" y="1495"/>
                    </a:lnTo>
                    <a:lnTo>
                      <a:pt x="641" y="1458"/>
                    </a:lnTo>
                    <a:lnTo>
                      <a:pt x="838" y="1193"/>
                    </a:lnTo>
                    <a:close/>
                    <a:moveTo>
                      <a:pt x="2819" y="1153"/>
                    </a:moveTo>
                    <a:lnTo>
                      <a:pt x="2876" y="1187"/>
                    </a:lnTo>
                    <a:lnTo>
                      <a:pt x="2933" y="1223"/>
                    </a:lnTo>
                    <a:lnTo>
                      <a:pt x="2855" y="1272"/>
                    </a:lnTo>
                    <a:lnTo>
                      <a:pt x="2775" y="1323"/>
                    </a:lnTo>
                    <a:lnTo>
                      <a:pt x="2692" y="1373"/>
                    </a:lnTo>
                    <a:lnTo>
                      <a:pt x="2610" y="1424"/>
                    </a:lnTo>
                    <a:lnTo>
                      <a:pt x="2534" y="1471"/>
                    </a:lnTo>
                    <a:lnTo>
                      <a:pt x="2589" y="1411"/>
                    </a:lnTo>
                    <a:lnTo>
                      <a:pt x="2647" y="1346"/>
                    </a:lnTo>
                    <a:lnTo>
                      <a:pt x="2705" y="1281"/>
                    </a:lnTo>
                    <a:lnTo>
                      <a:pt x="2762" y="1216"/>
                    </a:lnTo>
                    <a:lnTo>
                      <a:pt x="2819" y="1153"/>
                    </a:lnTo>
                    <a:close/>
                    <a:moveTo>
                      <a:pt x="1825" y="1153"/>
                    </a:moveTo>
                    <a:lnTo>
                      <a:pt x="1881" y="1216"/>
                    </a:lnTo>
                    <a:lnTo>
                      <a:pt x="1939" y="1281"/>
                    </a:lnTo>
                    <a:lnTo>
                      <a:pt x="1997" y="1346"/>
                    </a:lnTo>
                    <a:lnTo>
                      <a:pt x="2055" y="1411"/>
                    </a:lnTo>
                    <a:lnTo>
                      <a:pt x="2109" y="1471"/>
                    </a:lnTo>
                    <a:lnTo>
                      <a:pt x="2033" y="1424"/>
                    </a:lnTo>
                    <a:lnTo>
                      <a:pt x="1951" y="1373"/>
                    </a:lnTo>
                    <a:lnTo>
                      <a:pt x="1868" y="1323"/>
                    </a:lnTo>
                    <a:lnTo>
                      <a:pt x="1788" y="1272"/>
                    </a:lnTo>
                    <a:lnTo>
                      <a:pt x="1711" y="1223"/>
                    </a:lnTo>
                    <a:lnTo>
                      <a:pt x="1767" y="1187"/>
                    </a:lnTo>
                    <a:lnTo>
                      <a:pt x="1825" y="1153"/>
                    </a:lnTo>
                    <a:close/>
                    <a:moveTo>
                      <a:pt x="4524" y="1144"/>
                    </a:moveTo>
                    <a:lnTo>
                      <a:pt x="4533" y="1149"/>
                    </a:lnTo>
                    <a:lnTo>
                      <a:pt x="4538" y="1153"/>
                    </a:lnTo>
                    <a:lnTo>
                      <a:pt x="4542" y="1157"/>
                    </a:lnTo>
                    <a:lnTo>
                      <a:pt x="4546" y="1158"/>
                    </a:lnTo>
                    <a:lnTo>
                      <a:pt x="4546" y="1160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2" y="1162"/>
                    </a:lnTo>
                    <a:lnTo>
                      <a:pt x="4529" y="1162"/>
                    </a:lnTo>
                    <a:lnTo>
                      <a:pt x="4511" y="1164"/>
                    </a:lnTo>
                    <a:lnTo>
                      <a:pt x="4524" y="1144"/>
                    </a:lnTo>
                    <a:close/>
                    <a:moveTo>
                      <a:pt x="4426" y="1097"/>
                    </a:moveTo>
                    <a:lnTo>
                      <a:pt x="4432" y="1101"/>
                    </a:lnTo>
                    <a:lnTo>
                      <a:pt x="4439" y="1104"/>
                    </a:lnTo>
                    <a:lnTo>
                      <a:pt x="4446" y="1108"/>
                    </a:lnTo>
                    <a:lnTo>
                      <a:pt x="4464" y="1115"/>
                    </a:lnTo>
                    <a:lnTo>
                      <a:pt x="4480" y="1120"/>
                    </a:lnTo>
                    <a:lnTo>
                      <a:pt x="4448" y="1164"/>
                    </a:lnTo>
                    <a:lnTo>
                      <a:pt x="4412" y="1166"/>
                    </a:lnTo>
                    <a:lnTo>
                      <a:pt x="4372" y="1166"/>
                    </a:lnTo>
                    <a:lnTo>
                      <a:pt x="4426" y="1097"/>
                    </a:lnTo>
                    <a:close/>
                    <a:moveTo>
                      <a:pt x="2636" y="1079"/>
                    </a:moveTo>
                    <a:lnTo>
                      <a:pt x="2690" y="1097"/>
                    </a:lnTo>
                    <a:lnTo>
                      <a:pt x="2744" y="1119"/>
                    </a:lnTo>
                    <a:lnTo>
                      <a:pt x="2677" y="1194"/>
                    </a:lnTo>
                    <a:lnTo>
                      <a:pt x="2607" y="1272"/>
                    </a:lnTo>
                    <a:lnTo>
                      <a:pt x="2538" y="1348"/>
                    </a:lnTo>
                    <a:lnTo>
                      <a:pt x="2475" y="1420"/>
                    </a:lnTo>
                    <a:lnTo>
                      <a:pt x="2513" y="1339"/>
                    </a:lnTo>
                    <a:lnTo>
                      <a:pt x="2552" y="1252"/>
                    </a:lnTo>
                    <a:lnTo>
                      <a:pt x="2594" y="1166"/>
                    </a:lnTo>
                    <a:lnTo>
                      <a:pt x="2636" y="1079"/>
                    </a:lnTo>
                    <a:close/>
                    <a:moveTo>
                      <a:pt x="2008" y="1079"/>
                    </a:moveTo>
                    <a:lnTo>
                      <a:pt x="2049" y="1166"/>
                    </a:lnTo>
                    <a:lnTo>
                      <a:pt x="2091" y="1252"/>
                    </a:lnTo>
                    <a:lnTo>
                      <a:pt x="2131" y="1339"/>
                    </a:lnTo>
                    <a:lnTo>
                      <a:pt x="2170" y="1420"/>
                    </a:lnTo>
                    <a:lnTo>
                      <a:pt x="2105" y="1348"/>
                    </a:lnTo>
                    <a:lnTo>
                      <a:pt x="2036" y="1272"/>
                    </a:lnTo>
                    <a:lnTo>
                      <a:pt x="1966" y="1194"/>
                    </a:lnTo>
                    <a:lnTo>
                      <a:pt x="1899" y="1119"/>
                    </a:lnTo>
                    <a:lnTo>
                      <a:pt x="1953" y="1097"/>
                    </a:lnTo>
                    <a:lnTo>
                      <a:pt x="2008" y="1079"/>
                    </a:lnTo>
                    <a:close/>
                    <a:moveTo>
                      <a:pt x="800" y="1063"/>
                    </a:moveTo>
                    <a:lnTo>
                      <a:pt x="805" y="1082"/>
                    </a:lnTo>
                    <a:lnTo>
                      <a:pt x="813" y="1106"/>
                    </a:lnTo>
                    <a:lnTo>
                      <a:pt x="820" y="1135"/>
                    </a:lnTo>
                    <a:lnTo>
                      <a:pt x="626" y="1395"/>
                    </a:lnTo>
                    <a:lnTo>
                      <a:pt x="624" y="1345"/>
                    </a:lnTo>
                    <a:lnTo>
                      <a:pt x="626" y="1296"/>
                    </a:lnTo>
                    <a:lnTo>
                      <a:pt x="800" y="1063"/>
                    </a:lnTo>
                    <a:close/>
                    <a:moveTo>
                      <a:pt x="4321" y="1055"/>
                    </a:moveTo>
                    <a:lnTo>
                      <a:pt x="4348" y="1066"/>
                    </a:lnTo>
                    <a:lnTo>
                      <a:pt x="4377" y="1079"/>
                    </a:lnTo>
                    <a:lnTo>
                      <a:pt x="4310" y="1166"/>
                    </a:lnTo>
                    <a:lnTo>
                      <a:pt x="4272" y="1167"/>
                    </a:lnTo>
                    <a:lnTo>
                      <a:pt x="4236" y="1167"/>
                    </a:lnTo>
                    <a:lnTo>
                      <a:pt x="4321" y="1055"/>
                    </a:lnTo>
                    <a:close/>
                    <a:moveTo>
                      <a:pt x="2453" y="1041"/>
                    </a:moveTo>
                    <a:lnTo>
                      <a:pt x="2558" y="1059"/>
                    </a:lnTo>
                    <a:lnTo>
                      <a:pt x="2518" y="1142"/>
                    </a:lnTo>
                    <a:lnTo>
                      <a:pt x="2478" y="1227"/>
                    </a:lnTo>
                    <a:lnTo>
                      <a:pt x="2438" y="1310"/>
                    </a:lnTo>
                    <a:lnTo>
                      <a:pt x="2400" y="1388"/>
                    </a:lnTo>
                    <a:lnTo>
                      <a:pt x="2413" y="1305"/>
                    </a:lnTo>
                    <a:lnTo>
                      <a:pt x="2426" y="1218"/>
                    </a:lnTo>
                    <a:lnTo>
                      <a:pt x="2440" y="1129"/>
                    </a:lnTo>
                    <a:lnTo>
                      <a:pt x="2453" y="1041"/>
                    </a:lnTo>
                    <a:close/>
                    <a:moveTo>
                      <a:pt x="2190" y="1041"/>
                    </a:moveTo>
                    <a:lnTo>
                      <a:pt x="2203" y="1129"/>
                    </a:lnTo>
                    <a:lnTo>
                      <a:pt x="2218" y="1218"/>
                    </a:lnTo>
                    <a:lnTo>
                      <a:pt x="2230" y="1305"/>
                    </a:lnTo>
                    <a:lnTo>
                      <a:pt x="2243" y="1388"/>
                    </a:lnTo>
                    <a:lnTo>
                      <a:pt x="2205" y="1310"/>
                    </a:lnTo>
                    <a:lnTo>
                      <a:pt x="2165" y="1227"/>
                    </a:lnTo>
                    <a:lnTo>
                      <a:pt x="2125" y="1142"/>
                    </a:lnTo>
                    <a:lnTo>
                      <a:pt x="2085" y="1059"/>
                    </a:lnTo>
                    <a:lnTo>
                      <a:pt x="2138" y="1048"/>
                    </a:lnTo>
                    <a:lnTo>
                      <a:pt x="2190" y="1041"/>
                    </a:lnTo>
                    <a:close/>
                    <a:moveTo>
                      <a:pt x="2323" y="1032"/>
                    </a:moveTo>
                    <a:lnTo>
                      <a:pt x="2373" y="1034"/>
                    </a:lnTo>
                    <a:lnTo>
                      <a:pt x="2361" y="1122"/>
                    </a:lnTo>
                    <a:lnTo>
                      <a:pt x="2346" y="1209"/>
                    </a:lnTo>
                    <a:lnTo>
                      <a:pt x="2333" y="1296"/>
                    </a:lnTo>
                    <a:lnTo>
                      <a:pt x="2323" y="1377"/>
                    </a:lnTo>
                    <a:lnTo>
                      <a:pt x="2310" y="1296"/>
                    </a:lnTo>
                    <a:lnTo>
                      <a:pt x="2297" y="1209"/>
                    </a:lnTo>
                    <a:lnTo>
                      <a:pt x="2283" y="1122"/>
                    </a:lnTo>
                    <a:lnTo>
                      <a:pt x="2270" y="1034"/>
                    </a:lnTo>
                    <a:lnTo>
                      <a:pt x="2323" y="1032"/>
                    </a:lnTo>
                    <a:close/>
                    <a:moveTo>
                      <a:pt x="4207" y="1026"/>
                    </a:moveTo>
                    <a:lnTo>
                      <a:pt x="4238" y="1032"/>
                    </a:lnTo>
                    <a:lnTo>
                      <a:pt x="4269" y="1039"/>
                    </a:lnTo>
                    <a:lnTo>
                      <a:pt x="4171" y="1175"/>
                    </a:lnTo>
                    <a:lnTo>
                      <a:pt x="4138" y="1184"/>
                    </a:lnTo>
                    <a:lnTo>
                      <a:pt x="4111" y="1196"/>
                    </a:lnTo>
                    <a:lnTo>
                      <a:pt x="4089" y="1213"/>
                    </a:lnTo>
                    <a:lnTo>
                      <a:pt x="4069" y="1234"/>
                    </a:lnTo>
                    <a:lnTo>
                      <a:pt x="4055" y="1258"/>
                    </a:lnTo>
                    <a:lnTo>
                      <a:pt x="4042" y="1283"/>
                    </a:lnTo>
                    <a:lnTo>
                      <a:pt x="4026" y="1314"/>
                    </a:lnTo>
                    <a:lnTo>
                      <a:pt x="4004" y="1337"/>
                    </a:lnTo>
                    <a:lnTo>
                      <a:pt x="3981" y="1354"/>
                    </a:lnTo>
                    <a:lnTo>
                      <a:pt x="3952" y="1366"/>
                    </a:lnTo>
                    <a:lnTo>
                      <a:pt x="4207" y="1026"/>
                    </a:lnTo>
                    <a:close/>
                    <a:moveTo>
                      <a:pt x="4147" y="1023"/>
                    </a:moveTo>
                    <a:lnTo>
                      <a:pt x="3878" y="1384"/>
                    </a:lnTo>
                    <a:lnTo>
                      <a:pt x="3856" y="1388"/>
                    </a:lnTo>
                    <a:lnTo>
                      <a:pt x="3829" y="1390"/>
                    </a:lnTo>
                    <a:lnTo>
                      <a:pt x="3800" y="1391"/>
                    </a:lnTo>
                    <a:lnTo>
                      <a:pt x="4069" y="1030"/>
                    </a:lnTo>
                    <a:lnTo>
                      <a:pt x="4095" y="1028"/>
                    </a:lnTo>
                    <a:lnTo>
                      <a:pt x="4120" y="1025"/>
                    </a:lnTo>
                    <a:lnTo>
                      <a:pt x="4129" y="1023"/>
                    </a:lnTo>
                    <a:lnTo>
                      <a:pt x="4138" y="1023"/>
                    </a:lnTo>
                    <a:lnTo>
                      <a:pt x="4147" y="1023"/>
                    </a:lnTo>
                    <a:close/>
                    <a:moveTo>
                      <a:pt x="3939" y="1023"/>
                    </a:moveTo>
                    <a:lnTo>
                      <a:pt x="3974" y="1026"/>
                    </a:lnTo>
                    <a:lnTo>
                      <a:pt x="4008" y="1030"/>
                    </a:lnTo>
                    <a:lnTo>
                      <a:pt x="3738" y="1391"/>
                    </a:lnTo>
                    <a:lnTo>
                      <a:pt x="3698" y="1391"/>
                    </a:lnTo>
                    <a:lnTo>
                      <a:pt x="3666" y="1391"/>
                    </a:lnTo>
                    <a:lnTo>
                      <a:pt x="3939" y="1023"/>
                    </a:lnTo>
                    <a:close/>
                    <a:moveTo>
                      <a:pt x="3812" y="1012"/>
                    </a:moveTo>
                    <a:lnTo>
                      <a:pt x="3849" y="1014"/>
                    </a:lnTo>
                    <a:lnTo>
                      <a:pt x="3879" y="1017"/>
                    </a:lnTo>
                    <a:lnTo>
                      <a:pt x="3385" y="1686"/>
                    </a:lnTo>
                    <a:lnTo>
                      <a:pt x="3373" y="1652"/>
                    </a:lnTo>
                    <a:lnTo>
                      <a:pt x="3360" y="1619"/>
                    </a:lnTo>
                    <a:lnTo>
                      <a:pt x="3812" y="1012"/>
                    </a:lnTo>
                    <a:close/>
                    <a:moveTo>
                      <a:pt x="3684" y="1001"/>
                    </a:moveTo>
                    <a:lnTo>
                      <a:pt x="3704" y="1003"/>
                    </a:lnTo>
                    <a:lnTo>
                      <a:pt x="3726" y="1007"/>
                    </a:lnTo>
                    <a:lnTo>
                      <a:pt x="3754" y="1007"/>
                    </a:lnTo>
                    <a:lnTo>
                      <a:pt x="3336" y="1569"/>
                    </a:lnTo>
                    <a:lnTo>
                      <a:pt x="3322" y="1540"/>
                    </a:lnTo>
                    <a:lnTo>
                      <a:pt x="3307" y="1511"/>
                    </a:lnTo>
                    <a:lnTo>
                      <a:pt x="3684" y="1001"/>
                    </a:lnTo>
                    <a:close/>
                    <a:moveTo>
                      <a:pt x="3555" y="992"/>
                    </a:moveTo>
                    <a:lnTo>
                      <a:pt x="3624" y="998"/>
                    </a:lnTo>
                    <a:lnTo>
                      <a:pt x="3280" y="1464"/>
                    </a:lnTo>
                    <a:lnTo>
                      <a:pt x="3244" y="1410"/>
                    </a:lnTo>
                    <a:lnTo>
                      <a:pt x="3555" y="992"/>
                    </a:lnTo>
                    <a:close/>
                    <a:moveTo>
                      <a:pt x="1401" y="981"/>
                    </a:moveTo>
                    <a:lnTo>
                      <a:pt x="1407" y="1026"/>
                    </a:lnTo>
                    <a:lnTo>
                      <a:pt x="1412" y="1066"/>
                    </a:lnTo>
                    <a:lnTo>
                      <a:pt x="820" y="1863"/>
                    </a:lnTo>
                    <a:lnTo>
                      <a:pt x="805" y="1836"/>
                    </a:lnTo>
                    <a:lnTo>
                      <a:pt x="789" y="1807"/>
                    </a:lnTo>
                    <a:lnTo>
                      <a:pt x="1401" y="981"/>
                    </a:lnTo>
                    <a:close/>
                    <a:moveTo>
                      <a:pt x="3429" y="981"/>
                    </a:moveTo>
                    <a:lnTo>
                      <a:pt x="3459" y="983"/>
                    </a:lnTo>
                    <a:lnTo>
                      <a:pt x="3496" y="988"/>
                    </a:lnTo>
                    <a:lnTo>
                      <a:pt x="3213" y="1370"/>
                    </a:lnTo>
                    <a:lnTo>
                      <a:pt x="3175" y="1323"/>
                    </a:lnTo>
                    <a:lnTo>
                      <a:pt x="3429" y="981"/>
                    </a:lnTo>
                    <a:close/>
                    <a:moveTo>
                      <a:pt x="816" y="894"/>
                    </a:moveTo>
                    <a:lnTo>
                      <a:pt x="815" y="894"/>
                    </a:lnTo>
                    <a:lnTo>
                      <a:pt x="815" y="896"/>
                    </a:lnTo>
                    <a:lnTo>
                      <a:pt x="813" y="900"/>
                    </a:lnTo>
                    <a:lnTo>
                      <a:pt x="811" y="909"/>
                    </a:lnTo>
                    <a:lnTo>
                      <a:pt x="805" y="923"/>
                    </a:lnTo>
                    <a:lnTo>
                      <a:pt x="796" y="952"/>
                    </a:lnTo>
                    <a:lnTo>
                      <a:pt x="791" y="974"/>
                    </a:lnTo>
                    <a:lnTo>
                      <a:pt x="789" y="994"/>
                    </a:lnTo>
                    <a:lnTo>
                      <a:pt x="646" y="1184"/>
                    </a:lnTo>
                    <a:lnTo>
                      <a:pt x="664" y="1135"/>
                    </a:lnTo>
                    <a:lnTo>
                      <a:pt x="684" y="1090"/>
                    </a:lnTo>
                    <a:lnTo>
                      <a:pt x="708" y="1046"/>
                    </a:lnTo>
                    <a:lnTo>
                      <a:pt x="729" y="1008"/>
                    </a:lnTo>
                    <a:lnTo>
                      <a:pt x="751" y="976"/>
                    </a:lnTo>
                    <a:lnTo>
                      <a:pt x="771" y="947"/>
                    </a:lnTo>
                    <a:lnTo>
                      <a:pt x="789" y="925"/>
                    </a:lnTo>
                    <a:lnTo>
                      <a:pt x="804" y="907"/>
                    </a:lnTo>
                    <a:lnTo>
                      <a:pt x="813" y="898"/>
                    </a:lnTo>
                    <a:lnTo>
                      <a:pt x="816" y="894"/>
                    </a:lnTo>
                    <a:close/>
                    <a:moveTo>
                      <a:pt x="3523" y="853"/>
                    </a:moveTo>
                    <a:lnTo>
                      <a:pt x="3548" y="858"/>
                    </a:lnTo>
                    <a:lnTo>
                      <a:pt x="3568" y="862"/>
                    </a:lnTo>
                    <a:lnTo>
                      <a:pt x="3586" y="867"/>
                    </a:lnTo>
                    <a:lnTo>
                      <a:pt x="3593" y="869"/>
                    </a:lnTo>
                    <a:lnTo>
                      <a:pt x="3601" y="871"/>
                    </a:lnTo>
                    <a:lnTo>
                      <a:pt x="3606" y="871"/>
                    </a:lnTo>
                    <a:lnTo>
                      <a:pt x="3610" y="873"/>
                    </a:lnTo>
                    <a:lnTo>
                      <a:pt x="3610" y="873"/>
                    </a:lnTo>
                    <a:lnTo>
                      <a:pt x="3606" y="873"/>
                    </a:lnTo>
                    <a:lnTo>
                      <a:pt x="3597" y="873"/>
                    </a:lnTo>
                    <a:lnTo>
                      <a:pt x="3579" y="876"/>
                    </a:lnTo>
                    <a:lnTo>
                      <a:pt x="3557" y="880"/>
                    </a:lnTo>
                    <a:lnTo>
                      <a:pt x="3528" y="885"/>
                    </a:lnTo>
                    <a:lnTo>
                      <a:pt x="3496" y="894"/>
                    </a:lnTo>
                    <a:lnTo>
                      <a:pt x="3523" y="853"/>
                    </a:lnTo>
                    <a:close/>
                    <a:moveTo>
                      <a:pt x="3400" y="840"/>
                    </a:moveTo>
                    <a:lnTo>
                      <a:pt x="3418" y="842"/>
                    </a:lnTo>
                    <a:lnTo>
                      <a:pt x="3436" y="844"/>
                    </a:lnTo>
                    <a:lnTo>
                      <a:pt x="3452" y="844"/>
                    </a:lnTo>
                    <a:lnTo>
                      <a:pt x="3468" y="846"/>
                    </a:lnTo>
                    <a:lnTo>
                      <a:pt x="3414" y="920"/>
                    </a:lnTo>
                    <a:lnTo>
                      <a:pt x="3391" y="931"/>
                    </a:lnTo>
                    <a:lnTo>
                      <a:pt x="3376" y="941"/>
                    </a:lnTo>
                    <a:lnTo>
                      <a:pt x="3369" y="951"/>
                    </a:lnTo>
                    <a:lnTo>
                      <a:pt x="3369" y="960"/>
                    </a:lnTo>
                    <a:lnTo>
                      <a:pt x="3371" y="965"/>
                    </a:lnTo>
                    <a:lnTo>
                      <a:pt x="3374" y="970"/>
                    </a:lnTo>
                    <a:lnTo>
                      <a:pt x="3143" y="1283"/>
                    </a:lnTo>
                    <a:lnTo>
                      <a:pt x="3121" y="1263"/>
                    </a:lnTo>
                    <a:lnTo>
                      <a:pt x="3099" y="1241"/>
                    </a:lnTo>
                    <a:lnTo>
                      <a:pt x="3400" y="840"/>
                    </a:lnTo>
                    <a:close/>
                    <a:moveTo>
                      <a:pt x="3302" y="829"/>
                    </a:moveTo>
                    <a:lnTo>
                      <a:pt x="3340" y="833"/>
                    </a:lnTo>
                    <a:lnTo>
                      <a:pt x="3063" y="1209"/>
                    </a:lnTo>
                    <a:lnTo>
                      <a:pt x="3039" y="1189"/>
                    </a:lnTo>
                    <a:lnTo>
                      <a:pt x="3018" y="1171"/>
                    </a:lnTo>
                    <a:lnTo>
                      <a:pt x="3269" y="829"/>
                    </a:lnTo>
                    <a:lnTo>
                      <a:pt x="3302" y="829"/>
                    </a:lnTo>
                    <a:close/>
                    <a:moveTo>
                      <a:pt x="1410" y="788"/>
                    </a:moveTo>
                    <a:lnTo>
                      <a:pt x="1403" y="824"/>
                    </a:lnTo>
                    <a:lnTo>
                      <a:pt x="1399" y="862"/>
                    </a:lnTo>
                    <a:lnTo>
                      <a:pt x="1397" y="902"/>
                    </a:lnTo>
                    <a:lnTo>
                      <a:pt x="764" y="1758"/>
                    </a:lnTo>
                    <a:lnTo>
                      <a:pt x="748" y="1729"/>
                    </a:lnTo>
                    <a:lnTo>
                      <a:pt x="733" y="1701"/>
                    </a:lnTo>
                    <a:lnTo>
                      <a:pt x="1006" y="1332"/>
                    </a:lnTo>
                    <a:lnTo>
                      <a:pt x="1028" y="1339"/>
                    </a:lnTo>
                    <a:lnTo>
                      <a:pt x="1044" y="1345"/>
                    </a:lnTo>
                    <a:lnTo>
                      <a:pt x="1055" y="1348"/>
                    </a:lnTo>
                    <a:lnTo>
                      <a:pt x="1059" y="1350"/>
                    </a:lnTo>
                    <a:lnTo>
                      <a:pt x="1059" y="1348"/>
                    </a:lnTo>
                    <a:lnTo>
                      <a:pt x="1059" y="1346"/>
                    </a:lnTo>
                    <a:lnTo>
                      <a:pt x="1057" y="1341"/>
                    </a:lnTo>
                    <a:lnTo>
                      <a:pt x="1055" y="1332"/>
                    </a:lnTo>
                    <a:lnTo>
                      <a:pt x="1054" y="1314"/>
                    </a:lnTo>
                    <a:lnTo>
                      <a:pt x="1052" y="1294"/>
                    </a:lnTo>
                    <a:lnTo>
                      <a:pt x="1050" y="1272"/>
                    </a:lnTo>
                    <a:lnTo>
                      <a:pt x="1410" y="788"/>
                    </a:lnTo>
                    <a:close/>
                    <a:moveTo>
                      <a:pt x="1410" y="786"/>
                    </a:moveTo>
                    <a:lnTo>
                      <a:pt x="1410" y="788"/>
                    </a:lnTo>
                    <a:lnTo>
                      <a:pt x="1410" y="786"/>
                    </a:lnTo>
                    <a:lnTo>
                      <a:pt x="1410" y="786"/>
                    </a:lnTo>
                    <a:close/>
                    <a:moveTo>
                      <a:pt x="1412" y="784"/>
                    </a:moveTo>
                    <a:lnTo>
                      <a:pt x="1412" y="786"/>
                    </a:lnTo>
                    <a:lnTo>
                      <a:pt x="1412" y="786"/>
                    </a:lnTo>
                    <a:lnTo>
                      <a:pt x="1410" y="786"/>
                    </a:lnTo>
                    <a:lnTo>
                      <a:pt x="1412" y="784"/>
                    </a:lnTo>
                    <a:close/>
                    <a:moveTo>
                      <a:pt x="2701" y="685"/>
                    </a:moveTo>
                    <a:lnTo>
                      <a:pt x="2710" y="707"/>
                    </a:lnTo>
                    <a:lnTo>
                      <a:pt x="2721" y="723"/>
                    </a:lnTo>
                    <a:lnTo>
                      <a:pt x="2728" y="732"/>
                    </a:lnTo>
                    <a:lnTo>
                      <a:pt x="2732" y="735"/>
                    </a:lnTo>
                    <a:lnTo>
                      <a:pt x="2741" y="719"/>
                    </a:lnTo>
                    <a:lnTo>
                      <a:pt x="2755" y="703"/>
                    </a:lnTo>
                    <a:lnTo>
                      <a:pt x="2771" y="687"/>
                    </a:lnTo>
                    <a:lnTo>
                      <a:pt x="2571" y="960"/>
                    </a:lnTo>
                    <a:lnTo>
                      <a:pt x="2540" y="951"/>
                    </a:lnTo>
                    <a:lnTo>
                      <a:pt x="2509" y="945"/>
                    </a:lnTo>
                    <a:lnTo>
                      <a:pt x="2701" y="685"/>
                    </a:lnTo>
                    <a:close/>
                    <a:moveTo>
                      <a:pt x="2076" y="616"/>
                    </a:moveTo>
                    <a:lnTo>
                      <a:pt x="2093" y="649"/>
                    </a:lnTo>
                    <a:lnTo>
                      <a:pt x="2109" y="672"/>
                    </a:lnTo>
                    <a:lnTo>
                      <a:pt x="1855" y="1016"/>
                    </a:lnTo>
                    <a:lnTo>
                      <a:pt x="1798" y="1041"/>
                    </a:lnTo>
                    <a:lnTo>
                      <a:pt x="1741" y="1068"/>
                    </a:lnTo>
                    <a:lnTo>
                      <a:pt x="2076" y="616"/>
                    </a:lnTo>
                    <a:close/>
                    <a:moveTo>
                      <a:pt x="1401" y="613"/>
                    </a:moveTo>
                    <a:lnTo>
                      <a:pt x="1412" y="654"/>
                    </a:lnTo>
                    <a:lnTo>
                      <a:pt x="1419" y="694"/>
                    </a:lnTo>
                    <a:lnTo>
                      <a:pt x="1057" y="1176"/>
                    </a:lnTo>
                    <a:lnTo>
                      <a:pt x="1068" y="1115"/>
                    </a:lnTo>
                    <a:lnTo>
                      <a:pt x="1081" y="1046"/>
                    </a:lnTo>
                    <a:lnTo>
                      <a:pt x="1401" y="613"/>
                    </a:lnTo>
                    <a:close/>
                    <a:moveTo>
                      <a:pt x="2985" y="584"/>
                    </a:moveTo>
                    <a:lnTo>
                      <a:pt x="2683" y="990"/>
                    </a:lnTo>
                    <a:lnTo>
                      <a:pt x="2654" y="981"/>
                    </a:lnTo>
                    <a:lnTo>
                      <a:pt x="2625" y="972"/>
                    </a:lnTo>
                    <a:lnTo>
                      <a:pt x="2884" y="623"/>
                    </a:lnTo>
                    <a:lnTo>
                      <a:pt x="2934" y="600"/>
                    </a:lnTo>
                    <a:lnTo>
                      <a:pt x="2985" y="584"/>
                    </a:lnTo>
                    <a:close/>
                    <a:moveTo>
                      <a:pt x="3148" y="546"/>
                    </a:moveTo>
                    <a:lnTo>
                      <a:pt x="2790" y="1034"/>
                    </a:lnTo>
                    <a:lnTo>
                      <a:pt x="2761" y="1019"/>
                    </a:lnTo>
                    <a:lnTo>
                      <a:pt x="2732" y="1008"/>
                    </a:lnTo>
                    <a:lnTo>
                      <a:pt x="3063" y="562"/>
                    </a:lnTo>
                    <a:lnTo>
                      <a:pt x="3105" y="555"/>
                    </a:lnTo>
                    <a:lnTo>
                      <a:pt x="3148" y="546"/>
                    </a:lnTo>
                    <a:close/>
                    <a:moveTo>
                      <a:pt x="3302" y="520"/>
                    </a:moveTo>
                    <a:lnTo>
                      <a:pt x="2886" y="1082"/>
                    </a:lnTo>
                    <a:lnTo>
                      <a:pt x="2860" y="1068"/>
                    </a:lnTo>
                    <a:lnTo>
                      <a:pt x="2833" y="1055"/>
                    </a:lnTo>
                    <a:lnTo>
                      <a:pt x="3219" y="535"/>
                    </a:lnTo>
                    <a:lnTo>
                      <a:pt x="3260" y="528"/>
                    </a:lnTo>
                    <a:lnTo>
                      <a:pt x="3302" y="520"/>
                    </a:lnTo>
                    <a:close/>
                    <a:moveTo>
                      <a:pt x="1352" y="499"/>
                    </a:moveTo>
                    <a:lnTo>
                      <a:pt x="1370" y="528"/>
                    </a:lnTo>
                    <a:lnTo>
                      <a:pt x="1383" y="557"/>
                    </a:lnTo>
                    <a:lnTo>
                      <a:pt x="1111" y="923"/>
                    </a:lnTo>
                    <a:lnTo>
                      <a:pt x="1135" y="838"/>
                    </a:lnTo>
                    <a:lnTo>
                      <a:pt x="1158" y="761"/>
                    </a:lnTo>
                    <a:lnTo>
                      <a:pt x="1352" y="499"/>
                    </a:lnTo>
                    <a:close/>
                    <a:moveTo>
                      <a:pt x="2388" y="475"/>
                    </a:moveTo>
                    <a:lnTo>
                      <a:pt x="2033" y="960"/>
                    </a:lnTo>
                    <a:lnTo>
                      <a:pt x="1986" y="970"/>
                    </a:lnTo>
                    <a:lnTo>
                      <a:pt x="1939" y="985"/>
                    </a:lnTo>
                    <a:lnTo>
                      <a:pt x="2268" y="540"/>
                    </a:lnTo>
                    <a:lnTo>
                      <a:pt x="2306" y="517"/>
                    </a:lnTo>
                    <a:lnTo>
                      <a:pt x="2351" y="493"/>
                    </a:lnTo>
                    <a:lnTo>
                      <a:pt x="2371" y="484"/>
                    </a:lnTo>
                    <a:lnTo>
                      <a:pt x="2388" y="475"/>
                    </a:lnTo>
                    <a:close/>
                    <a:moveTo>
                      <a:pt x="2565" y="421"/>
                    </a:moveTo>
                    <a:lnTo>
                      <a:pt x="2187" y="932"/>
                    </a:lnTo>
                    <a:lnTo>
                      <a:pt x="2145" y="938"/>
                    </a:lnTo>
                    <a:lnTo>
                      <a:pt x="2103" y="943"/>
                    </a:lnTo>
                    <a:lnTo>
                      <a:pt x="2475" y="444"/>
                    </a:lnTo>
                    <a:lnTo>
                      <a:pt x="2520" y="432"/>
                    </a:lnTo>
                    <a:lnTo>
                      <a:pt x="2565" y="421"/>
                    </a:lnTo>
                    <a:close/>
                    <a:moveTo>
                      <a:pt x="1278" y="417"/>
                    </a:moveTo>
                    <a:lnTo>
                      <a:pt x="1302" y="435"/>
                    </a:lnTo>
                    <a:lnTo>
                      <a:pt x="1323" y="455"/>
                    </a:lnTo>
                    <a:lnTo>
                      <a:pt x="1200" y="620"/>
                    </a:lnTo>
                    <a:lnTo>
                      <a:pt x="1206" y="584"/>
                    </a:lnTo>
                    <a:lnTo>
                      <a:pt x="1207" y="547"/>
                    </a:lnTo>
                    <a:lnTo>
                      <a:pt x="1206" y="515"/>
                    </a:lnTo>
                    <a:lnTo>
                      <a:pt x="1278" y="417"/>
                    </a:lnTo>
                    <a:close/>
                    <a:moveTo>
                      <a:pt x="3525" y="392"/>
                    </a:moveTo>
                    <a:lnTo>
                      <a:pt x="3525" y="392"/>
                    </a:lnTo>
                    <a:lnTo>
                      <a:pt x="3525" y="392"/>
                    </a:lnTo>
                    <a:lnTo>
                      <a:pt x="3525" y="394"/>
                    </a:lnTo>
                    <a:lnTo>
                      <a:pt x="3525" y="396"/>
                    </a:lnTo>
                    <a:lnTo>
                      <a:pt x="3525" y="399"/>
                    </a:lnTo>
                    <a:lnTo>
                      <a:pt x="3523" y="407"/>
                    </a:lnTo>
                    <a:lnTo>
                      <a:pt x="3304" y="703"/>
                    </a:lnTo>
                    <a:lnTo>
                      <a:pt x="3271" y="716"/>
                    </a:lnTo>
                    <a:lnTo>
                      <a:pt x="3240" y="730"/>
                    </a:lnTo>
                    <a:lnTo>
                      <a:pt x="3213" y="748"/>
                    </a:lnTo>
                    <a:lnTo>
                      <a:pt x="3190" y="772"/>
                    </a:lnTo>
                    <a:lnTo>
                      <a:pt x="3168" y="802"/>
                    </a:lnTo>
                    <a:lnTo>
                      <a:pt x="3157" y="824"/>
                    </a:lnTo>
                    <a:lnTo>
                      <a:pt x="3153" y="842"/>
                    </a:lnTo>
                    <a:lnTo>
                      <a:pt x="3155" y="858"/>
                    </a:lnTo>
                    <a:lnTo>
                      <a:pt x="3159" y="875"/>
                    </a:lnTo>
                    <a:lnTo>
                      <a:pt x="3166" y="887"/>
                    </a:lnTo>
                    <a:lnTo>
                      <a:pt x="2978" y="1140"/>
                    </a:lnTo>
                    <a:lnTo>
                      <a:pt x="2953" y="1124"/>
                    </a:lnTo>
                    <a:lnTo>
                      <a:pt x="2929" y="1110"/>
                    </a:lnTo>
                    <a:lnTo>
                      <a:pt x="3376" y="504"/>
                    </a:lnTo>
                    <a:lnTo>
                      <a:pt x="3385" y="501"/>
                    </a:lnTo>
                    <a:lnTo>
                      <a:pt x="3394" y="497"/>
                    </a:lnTo>
                    <a:lnTo>
                      <a:pt x="3421" y="486"/>
                    </a:lnTo>
                    <a:lnTo>
                      <a:pt x="3447" y="470"/>
                    </a:lnTo>
                    <a:lnTo>
                      <a:pt x="3468" y="454"/>
                    </a:lnTo>
                    <a:lnTo>
                      <a:pt x="3487" y="435"/>
                    </a:lnTo>
                    <a:lnTo>
                      <a:pt x="3503" y="419"/>
                    </a:lnTo>
                    <a:lnTo>
                      <a:pt x="3516" y="405"/>
                    </a:lnTo>
                    <a:lnTo>
                      <a:pt x="3523" y="396"/>
                    </a:lnTo>
                    <a:lnTo>
                      <a:pt x="3525" y="392"/>
                    </a:lnTo>
                    <a:close/>
                    <a:moveTo>
                      <a:pt x="1191" y="390"/>
                    </a:moveTo>
                    <a:lnTo>
                      <a:pt x="1211" y="392"/>
                    </a:lnTo>
                    <a:lnTo>
                      <a:pt x="1231" y="396"/>
                    </a:lnTo>
                    <a:lnTo>
                      <a:pt x="1193" y="448"/>
                    </a:lnTo>
                    <a:lnTo>
                      <a:pt x="1184" y="425"/>
                    </a:lnTo>
                    <a:lnTo>
                      <a:pt x="1177" y="407"/>
                    </a:lnTo>
                    <a:lnTo>
                      <a:pt x="1171" y="396"/>
                    </a:lnTo>
                    <a:lnTo>
                      <a:pt x="1169" y="392"/>
                    </a:lnTo>
                    <a:lnTo>
                      <a:pt x="1191" y="390"/>
                    </a:lnTo>
                    <a:close/>
                    <a:moveTo>
                      <a:pt x="1779" y="388"/>
                    </a:moveTo>
                    <a:lnTo>
                      <a:pt x="1662" y="544"/>
                    </a:lnTo>
                    <a:lnTo>
                      <a:pt x="1678" y="506"/>
                    </a:lnTo>
                    <a:lnTo>
                      <a:pt x="1694" y="475"/>
                    </a:lnTo>
                    <a:lnTo>
                      <a:pt x="1712" y="448"/>
                    </a:lnTo>
                    <a:lnTo>
                      <a:pt x="1732" y="426"/>
                    </a:lnTo>
                    <a:lnTo>
                      <a:pt x="1754" y="407"/>
                    </a:lnTo>
                    <a:lnTo>
                      <a:pt x="1779" y="388"/>
                    </a:lnTo>
                    <a:close/>
                    <a:moveTo>
                      <a:pt x="2113" y="385"/>
                    </a:moveTo>
                    <a:lnTo>
                      <a:pt x="2096" y="414"/>
                    </a:lnTo>
                    <a:lnTo>
                      <a:pt x="2080" y="446"/>
                    </a:lnTo>
                    <a:lnTo>
                      <a:pt x="2064" y="486"/>
                    </a:lnTo>
                    <a:lnTo>
                      <a:pt x="2058" y="522"/>
                    </a:lnTo>
                    <a:lnTo>
                      <a:pt x="2058" y="557"/>
                    </a:lnTo>
                    <a:lnTo>
                      <a:pt x="1627" y="1140"/>
                    </a:lnTo>
                    <a:lnTo>
                      <a:pt x="1546" y="1202"/>
                    </a:lnTo>
                    <a:lnTo>
                      <a:pt x="1473" y="1272"/>
                    </a:lnTo>
                    <a:lnTo>
                      <a:pt x="1407" y="1346"/>
                    </a:lnTo>
                    <a:lnTo>
                      <a:pt x="1345" y="1428"/>
                    </a:lnTo>
                    <a:lnTo>
                      <a:pt x="1294" y="1513"/>
                    </a:lnTo>
                    <a:lnTo>
                      <a:pt x="1249" y="1603"/>
                    </a:lnTo>
                    <a:lnTo>
                      <a:pt x="1213" y="1697"/>
                    </a:lnTo>
                    <a:lnTo>
                      <a:pt x="918" y="2098"/>
                    </a:lnTo>
                    <a:lnTo>
                      <a:pt x="914" y="2078"/>
                    </a:lnTo>
                    <a:lnTo>
                      <a:pt x="910" y="2055"/>
                    </a:lnTo>
                    <a:lnTo>
                      <a:pt x="907" y="2038"/>
                    </a:lnTo>
                    <a:lnTo>
                      <a:pt x="901" y="2019"/>
                    </a:lnTo>
                    <a:lnTo>
                      <a:pt x="2113" y="385"/>
                    </a:lnTo>
                    <a:close/>
                    <a:moveTo>
                      <a:pt x="2732" y="376"/>
                    </a:moveTo>
                    <a:lnTo>
                      <a:pt x="2324" y="927"/>
                    </a:lnTo>
                    <a:lnTo>
                      <a:pt x="2252" y="927"/>
                    </a:lnTo>
                    <a:lnTo>
                      <a:pt x="2639" y="403"/>
                    </a:lnTo>
                    <a:lnTo>
                      <a:pt x="2681" y="394"/>
                    </a:lnTo>
                    <a:lnTo>
                      <a:pt x="2721" y="381"/>
                    </a:lnTo>
                    <a:lnTo>
                      <a:pt x="2726" y="379"/>
                    </a:lnTo>
                    <a:lnTo>
                      <a:pt x="2730" y="378"/>
                    </a:lnTo>
                    <a:lnTo>
                      <a:pt x="2732" y="376"/>
                    </a:lnTo>
                    <a:close/>
                    <a:moveTo>
                      <a:pt x="2873" y="325"/>
                    </a:moveTo>
                    <a:lnTo>
                      <a:pt x="2867" y="349"/>
                    </a:lnTo>
                    <a:lnTo>
                      <a:pt x="2860" y="372"/>
                    </a:lnTo>
                    <a:lnTo>
                      <a:pt x="2848" y="394"/>
                    </a:lnTo>
                    <a:lnTo>
                      <a:pt x="2833" y="417"/>
                    </a:lnTo>
                    <a:lnTo>
                      <a:pt x="2815" y="443"/>
                    </a:lnTo>
                    <a:lnTo>
                      <a:pt x="2791" y="473"/>
                    </a:lnTo>
                    <a:lnTo>
                      <a:pt x="2766" y="508"/>
                    </a:lnTo>
                    <a:lnTo>
                      <a:pt x="2735" y="547"/>
                    </a:lnTo>
                    <a:lnTo>
                      <a:pt x="2724" y="566"/>
                    </a:lnTo>
                    <a:lnTo>
                      <a:pt x="2717" y="582"/>
                    </a:lnTo>
                    <a:lnTo>
                      <a:pt x="2451" y="938"/>
                    </a:lnTo>
                    <a:lnTo>
                      <a:pt x="2386" y="929"/>
                    </a:lnTo>
                    <a:lnTo>
                      <a:pt x="2817" y="347"/>
                    </a:lnTo>
                    <a:lnTo>
                      <a:pt x="2844" y="336"/>
                    </a:lnTo>
                    <a:lnTo>
                      <a:pt x="2860" y="331"/>
                    </a:lnTo>
                    <a:lnTo>
                      <a:pt x="2871" y="327"/>
                    </a:lnTo>
                    <a:lnTo>
                      <a:pt x="2873" y="325"/>
                    </a:lnTo>
                    <a:close/>
                    <a:moveTo>
                      <a:pt x="2170" y="125"/>
                    </a:moveTo>
                    <a:lnTo>
                      <a:pt x="2178" y="159"/>
                    </a:lnTo>
                    <a:lnTo>
                      <a:pt x="2178" y="199"/>
                    </a:lnTo>
                    <a:lnTo>
                      <a:pt x="2178" y="211"/>
                    </a:lnTo>
                    <a:lnTo>
                      <a:pt x="876" y="1966"/>
                    </a:lnTo>
                    <a:lnTo>
                      <a:pt x="863" y="1941"/>
                    </a:lnTo>
                    <a:lnTo>
                      <a:pt x="847" y="1910"/>
                    </a:lnTo>
                    <a:lnTo>
                      <a:pt x="2170" y="125"/>
                    </a:lnTo>
                    <a:close/>
                    <a:moveTo>
                      <a:pt x="2127" y="0"/>
                    </a:moveTo>
                    <a:lnTo>
                      <a:pt x="2132" y="16"/>
                    </a:lnTo>
                    <a:lnTo>
                      <a:pt x="2143" y="38"/>
                    </a:lnTo>
                    <a:lnTo>
                      <a:pt x="2154" y="65"/>
                    </a:lnTo>
                    <a:lnTo>
                      <a:pt x="1535" y="898"/>
                    </a:lnTo>
                    <a:lnTo>
                      <a:pt x="1551" y="851"/>
                    </a:lnTo>
                    <a:lnTo>
                      <a:pt x="1564" y="802"/>
                    </a:lnTo>
                    <a:lnTo>
                      <a:pt x="1575" y="752"/>
                    </a:lnTo>
                    <a:lnTo>
                      <a:pt x="1575" y="746"/>
                    </a:lnTo>
                    <a:lnTo>
                      <a:pt x="2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61" name="Группа 60">
              <a:extLst>
                <a:ext uri="{FF2B5EF4-FFF2-40B4-BE49-F238E27FC236}">
                  <a16:creationId xmlns:a16="http://schemas.microsoft.com/office/drawing/2014/main" id="{50B0F56E-5DA6-4D65-A7B9-8716E7A340DE}"/>
                </a:ext>
              </a:extLst>
            </p:cNvPr>
            <p:cNvGrpSpPr/>
            <p:nvPr/>
          </p:nvGrpSpPr>
          <p:grpSpPr>
            <a:xfrm>
              <a:off x="8296097" y="3382820"/>
              <a:ext cx="245877" cy="278318"/>
              <a:chOff x="2481263" y="212726"/>
              <a:chExt cx="4175126" cy="4725988"/>
            </a:xfrm>
            <a:solidFill>
              <a:schemeClr val="tx1"/>
            </a:solidFill>
          </p:grpSpPr>
          <p:sp>
            <p:nvSpPr>
              <p:cNvPr id="62" name="Freeform 9">
                <a:extLst>
                  <a:ext uri="{FF2B5EF4-FFF2-40B4-BE49-F238E27FC236}">
                    <a16:creationId xmlns:a16="http://schemas.microsoft.com/office/drawing/2014/main" id="{63B0EEBA-E67C-409E-B7E7-5186F65791E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481263" y="212726"/>
                <a:ext cx="2366963" cy="4725988"/>
              </a:xfrm>
              <a:custGeom>
                <a:avLst/>
                <a:gdLst>
                  <a:gd name="T0" fmla="*/ 2982 w 2982"/>
                  <a:gd name="T1" fmla="*/ 441 h 5955"/>
                  <a:gd name="T2" fmla="*/ 2650 w 2982"/>
                  <a:gd name="T3" fmla="*/ 463 h 5955"/>
                  <a:gd name="T4" fmla="*/ 2333 w 2982"/>
                  <a:gd name="T5" fmla="*/ 524 h 5955"/>
                  <a:gd name="T6" fmla="*/ 2031 w 2982"/>
                  <a:gd name="T7" fmla="*/ 625 h 5955"/>
                  <a:gd name="T8" fmla="*/ 1745 w 2982"/>
                  <a:gd name="T9" fmla="*/ 761 h 5955"/>
                  <a:gd name="T10" fmla="*/ 1483 w 2982"/>
                  <a:gd name="T11" fmla="*/ 931 h 5955"/>
                  <a:gd name="T12" fmla="*/ 1242 w 2982"/>
                  <a:gd name="T13" fmla="*/ 1130 h 5955"/>
                  <a:gd name="T14" fmla="*/ 1028 w 2982"/>
                  <a:gd name="T15" fmla="*/ 1357 h 5955"/>
                  <a:gd name="T16" fmla="*/ 844 w 2982"/>
                  <a:gd name="T17" fmla="*/ 1609 h 5955"/>
                  <a:gd name="T18" fmla="*/ 690 w 2982"/>
                  <a:gd name="T19" fmla="*/ 1883 h 5955"/>
                  <a:gd name="T20" fmla="*/ 570 w 2982"/>
                  <a:gd name="T21" fmla="*/ 2176 h 5955"/>
                  <a:gd name="T22" fmla="*/ 489 w 2982"/>
                  <a:gd name="T23" fmla="*/ 2487 h 5955"/>
                  <a:gd name="T24" fmla="*/ 447 w 2982"/>
                  <a:gd name="T25" fmla="*/ 2810 h 5955"/>
                  <a:gd name="T26" fmla="*/ 447 w 2982"/>
                  <a:gd name="T27" fmla="*/ 3145 h 5955"/>
                  <a:gd name="T28" fmla="*/ 489 w 2982"/>
                  <a:gd name="T29" fmla="*/ 3468 h 5955"/>
                  <a:gd name="T30" fmla="*/ 570 w 2982"/>
                  <a:gd name="T31" fmla="*/ 3779 h 5955"/>
                  <a:gd name="T32" fmla="*/ 690 w 2982"/>
                  <a:gd name="T33" fmla="*/ 4072 h 5955"/>
                  <a:gd name="T34" fmla="*/ 844 w 2982"/>
                  <a:gd name="T35" fmla="*/ 4345 h 5955"/>
                  <a:gd name="T36" fmla="*/ 1028 w 2982"/>
                  <a:gd name="T37" fmla="*/ 4598 h 5955"/>
                  <a:gd name="T38" fmla="*/ 1242 w 2982"/>
                  <a:gd name="T39" fmla="*/ 4824 h 5955"/>
                  <a:gd name="T40" fmla="*/ 1483 w 2982"/>
                  <a:gd name="T41" fmla="*/ 5024 h 5955"/>
                  <a:gd name="T42" fmla="*/ 1745 w 2982"/>
                  <a:gd name="T43" fmla="*/ 5192 h 5955"/>
                  <a:gd name="T44" fmla="*/ 2031 w 2982"/>
                  <a:gd name="T45" fmla="*/ 5330 h 5955"/>
                  <a:gd name="T46" fmla="*/ 2333 w 2982"/>
                  <a:gd name="T47" fmla="*/ 5431 h 5955"/>
                  <a:gd name="T48" fmla="*/ 2650 w 2982"/>
                  <a:gd name="T49" fmla="*/ 5492 h 5955"/>
                  <a:gd name="T50" fmla="*/ 2982 w 2982"/>
                  <a:gd name="T51" fmla="*/ 5514 h 5955"/>
                  <a:gd name="T52" fmla="*/ 2801 w 2982"/>
                  <a:gd name="T53" fmla="*/ 5950 h 5955"/>
                  <a:gd name="T54" fmla="*/ 2446 w 2982"/>
                  <a:gd name="T55" fmla="*/ 5906 h 5955"/>
                  <a:gd name="T56" fmla="*/ 2107 w 2982"/>
                  <a:gd name="T57" fmla="*/ 5825 h 5955"/>
                  <a:gd name="T58" fmla="*/ 1783 w 2982"/>
                  <a:gd name="T59" fmla="*/ 5704 h 5955"/>
                  <a:gd name="T60" fmla="*/ 1477 w 2982"/>
                  <a:gd name="T61" fmla="*/ 5548 h 5955"/>
                  <a:gd name="T62" fmla="*/ 1195 w 2982"/>
                  <a:gd name="T63" fmla="*/ 5359 h 5955"/>
                  <a:gd name="T64" fmla="*/ 934 w 2982"/>
                  <a:gd name="T65" fmla="*/ 5142 h 5955"/>
                  <a:gd name="T66" fmla="*/ 702 w 2982"/>
                  <a:gd name="T67" fmla="*/ 4894 h 5955"/>
                  <a:gd name="T68" fmla="*/ 498 w 2982"/>
                  <a:gd name="T69" fmla="*/ 4623 h 5955"/>
                  <a:gd name="T70" fmla="*/ 324 w 2982"/>
                  <a:gd name="T71" fmla="*/ 4328 h 5955"/>
                  <a:gd name="T72" fmla="*/ 186 w 2982"/>
                  <a:gd name="T73" fmla="*/ 4016 h 5955"/>
                  <a:gd name="T74" fmla="*/ 83 w 2982"/>
                  <a:gd name="T75" fmla="*/ 3683 h 5955"/>
                  <a:gd name="T76" fmla="*/ 22 w 2982"/>
                  <a:gd name="T77" fmla="*/ 3336 h 5955"/>
                  <a:gd name="T78" fmla="*/ 0 w 2982"/>
                  <a:gd name="T79" fmla="*/ 2977 h 5955"/>
                  <a:gd name="T80" fmla="*/ 22 w 2982"/>
                  <a:gd name="T81" fmla="*/ 2619 h 5955"/>
                  <a:gd name="T82" fmla="*/ 83 w 2982"/>
                  <a:gd name="T83" fmla="*/ 2272 h 5955"/>
                  <a:gd name="T84" fmla="*/ 186 w 2982"/>
                  <a:gd name="T85" fmla="*/ 1939 h 5955"/>
                  <a:gd name="T86" fmla="*/ 324 w 2982"/>
                  <a:gd name="T87" fmla="*/ 1625 h 5955"/>
                  <a:gd name="T88" fmla="*/ 498 w 2982"/>
                  <a:gd name="T89" fmla="*/ 1332 h 5955"/>
                  <a:gd name="T90" fmla="*/ 702 w 2982"/>
                  <a:gd name="T91" fmla="*/ 1059 h 5955"/>
                  <a:gd name="T92" fmla="*/ 934 w 2982"/>
                  <a:gd name="T93" fmla="*/ 813 h 5955"/>
                  <a:gd name="T94" fmla="*/ 1195 w 2982"/>
                  <a:gd name="T95" fmla="*/ 595 h 5955"/>
                  <a:gd name="T96" fmla="*/ 1477 w 2982"/>
                  <a:gd name="T97" fmla="*/ 407 h 5955"/>
                  <a:gd name="T98" fmla="*/ 1783 w 2982"/>
                  <a:gd name="T99" fmla="*/ 251 h 5955"/>
                  <a:gd name="T100" fmla="*/ 2107 w 2982"/>
                  <a:gd name="T101" fmla="*/ 130 h 5955"/>
                  <a:gd name="T102" fmla="*/ 2446 w 2982"/>
                  <a:gd name="T103" fmla="*/ 47 h 5955"/>
                  <a:gd name="T104" fmla="*/ 2801 w 2982"/>
                  <a:gd name="T105" fmla="*/ 5 h 5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82" h="5955">
                    <a:moveTo>
                      <a:pt x="2982" y="0"/>
                    </a:moveTo>
                    <a:lnTo>
                      <a:pt x="2982" y="441"/>
                    </a:lnTo>
                    <a:lnTo>
                      <a:pt x="2815" y="446"/>
                    </a:lnTo>
                    <a:lnTo>
                      <a:pt x="2650" y="463"/>
                    </a:lnTo>
                    <a:lnTo>
                      <a:pt x="2491" y="488"/>
                    </a:lnTo>
                    <a:lnTo>
                      <a:pt x="2333" y="524"/>
                    </a:lnTo>
                    <a:lnTo>
                      <a:pt x="2180" y="571"/>
                    </a:lnTo>
                    <a:lnTo>
                      <a:pt x="2031" y="625"/>
                    </a:lnTo>
                    <a:lnTo>
                      <a:pt x="1886" y="689"/>
                    </a:lnTo>
                    <a:lnTo>
                      <a:pt x="1745" y="761"/>
                    </a:lnTo>
                    <a:lnTo>
                      <a:pt x="1611" y="842"/>
                    </a:lnTo>
                    <a:lnTo>
                      <a:pt x="1483" y="931"/>
                    </a:lnTo>
                    <a:lnTo>
                      <a:pt x="1360" y="1027"/>
                    </a:lnTo>
                    <a:lnTo>
                      <a:pt x="1242" y="1130"/>
                    </a:lnTo>
                    <a:lnTo>
                      <a:pt x="1131" y="1240"/>
                    </a:lnTo>
                    <a:lnTo>
                      <a:pt x="1028" y="1357"/>
                    </a:lnTo>
                    <a:lnTo>
                      <a:pt x="932" y="1480"/>
                    </a:lnTo>
                    <a:lnTo>
                      <a:pt x="844" y="1609"/>
                    </a:lnTo>
                    <a:lnTo>
                      <a:pt x="762" y="1744"/>
                    </a:lnTo>
                    <a:lnTo>
                      <a:pt x="690" y="1883"/>
                    </a:lnTo>
                    <a:lnTo>
                      <a:pt x="626" y="2028"/>
                    </a:lnTo>
                    <a:lnTo>
                      <a:pt x="570" y="2176"/>
                    </a:lnTo>
                    <a:lnTo>
                      <a:pt x="525" y="2330"/>
                    </a:lnTo>
                    <a:lnTo>
                      <a:pt x="489" y="2487"/>
                    </a:lnTo>
                    <a:lnTo>
                      <a:pt x="463" y="2648"/>
                    </a:lnTo>
                    <a:lnTo>
                      <a:pt x="447" y="2810"/>
                    </a:lnTo>
                    <a:lnTo>
                      <a:pt x="442" y="2977"/>
                    </a:lnTo>
                    <a:lnTo>
                      <a:pt x="447" y="3145"/>
                    </a:lnTo>
                    <a:lnTo>
                      <a:pt x="463" y="3307"/>
                    </a:lnTo>
                    <a:lnTo>
                      <a:pt x="489" y="3468"/>
                    </a:lnTo>
                    <a:lnTo>
                      <a:pt x="525" y="3625"/>
                    </a:lnTo>
                    <a:lnTo>
                      <a:pt x="570" y="3779"/>
                    </a:lnTo>
                    <a:lnTo>
                      <a:pt x="626" y="3927"/>
                    </a:lnTo>
                    <a:lnTo>
                      <a:pt x="690" y="4072"/>
                    </a:lnTo>
                    <a:lnTo>
                      <a:pt x="762" y="4211"/>
                    </a:lnTo>
                    <a:lnTo>
                      <a:pt x="844" y="4345"/>
                    </a:lnTo>
                    <a:lnTo>
                      <a:pt x="932" y="4475"/>
                    </a:lnTo>
                    <a:lnTo>
                      <a:pt x="1028" y="4598"/>
                    </a:lnTo>
                    <a:lnTo>
                      <a:pt x="1131" y="4713"/>
                    </a:lnTo>
                    <a:lnTo>
                      <a:pt x="1242" y="4824"/>
                    </a:lnTo>
                    <a:lnTo>
                      <a:pt x="1360" y="4928"/>
                    </a:lnTo>
                    <a:lnTo>
                      <a:pt x="1483" y="5024"/>
                    </a:lnTo>
                    <a:lnTo>
                      <a:pt x="1611" y="5113"/>
                    </a:lnTo>
                    <a:lnTo>
                      <a:pt x="1745" y="5192"/>
                    </a:lnTo>
                    <a:lnTo>
                      <a:pt x="1886" y="5265"/>
                    </a:lnTo>
                    <a:lnTo>
                      <a:pt x="2031" y="5330"/>
                    </a:lnTo>
                    <a:lnTo>
                      <a:pt x="2180" y="5384"/>
                    </a:lnTo>
                    <a:lnTo>
                      <a:pt x="2333" y="5431"/>
                    </a:lnTo>
                    <a:lnTo>
                      <a:pt x="2491" y="5467"/>
                    </a:lnTo>
                    <a:lnTo>
                      <a:pt x="2650" y="5492"/>
                    </a:lnTo>
                    <a:lnTo>
                      <a:pt x="2815" y="5509"/>
                    </a:lnTo>
                    <a:lnTo>
                      <a:pt x="2982" y="5514"/>
                    </a:lnTo>
                    <a:lnTo>
                      <a:pt x="2982" y="5955"/>
                    </a:lnTo>
                    <a:lnTo>
                      <a:pt x="2801" y="5950"/>
                    </a:lnTo>
                    <a:lnTo>
                      <a:pt x="2621" y="5933"/>
                    </a:lnTo>
                    <a:lnTo>
                      <a:pt x="2446" y="5906"/>
                    </a:lnTo>
                    <a:lnTo>
                      <a:pt x="2274" y="5870"/>
                    </a:lnTo>
                    <a:lnTo>
                      <a:pt x="2107" y="5825"/>
                    </a:lnTo>
                    <a:lnTo>
                      <a:pt x="1942" y="5769"/>
                    </a:lnTo>
                    <a:lnTo>
                      <a:pt x="1783" y="5704"/>
                    </a:lnTo>
                    <a:lnTo>
                      <a:pt x="1627" y="5630"/>
                    </a:lnTo>
                    <a:lnTo>
                      <a:pt x="1477" y="5548"/>
                    </a:lnTo>
                    <a:lnTo>
                      <a:pt x="1332" y="5458"/>
                    </a:lnTo>
                    <a:lnTo>
                      <a:pt x="1195" y="5359"/>
                    </a:lnTo>
                    <a:lnTo>
                      <a:pt x="1061" y="5254"/>
                    </a:lnTo>
                    <a:lnTo>
                      <a:pt x="934" y="5142"/>
                    </a:lnTo>
                    <a:lnTo>
                      <a:pt x="815" y="5021"/>
                    </a:lnTo>
                    <a:lnTo>
                      <a:pt x="702" y="4894"/>
                    </a:lnTo>
                    <a:lnTo>
                      <a:pt x="596" y="4762"/>
                    </a:lnTo>
                    <a:lnTo>
                      <a:pt x="498" y="4623"/>
                    </a:lnTo>
                    <a:lnTo>
                      <a:pt x="407" y="4478"/>
                    </a:lnTo>
                    <a:lnTo>
                      <a:pt x="324" y="4328"/>
                    </a:lnTo>
                    <a:lnTo>
                      <a:pt x="252" y="4175"/>
                    </a:lnTo>
                    <a:lnTo>
                      <a:pt x="186" y="4016"/>
                    </a:lnTo>
                    <a:lnTo>
                      <a:pt x="130" y="3851"/>
                    </a:lnTo>
                    <a:lnTo>
                      <a:pt x="83" y="3683"/>
                    </a:lnTo>
                    <a:lnTo>
                      <a:pt x="47" y="3512"/>
                    </a:lnTo>
                    <a:lnTo>
                      <a:pt x="22" y="3336"/>
                    </a:lnTo>
                    <a:lnTo>
                      <a:pt x="5" y="3159"/>
                    </a:lnTo>
                    <a:lnTo>
                      <a:pt x="0" y="2977"/>
                    </a:lnTo>
                    <a:lnTo>
                      <a:pt x="5" y="2796"/>
                    </a:lnTo>
                    <a:lnTo>
                      <a:pt x="22" y="2619"/>
                    </a:lnTo>
                    <a:lnTo>
                      <a:pt x="47" y="2443"/>
                    </a:lnTo>
                    <a:lnTo>
                      <a:pt x="83" y="2272"/>
                    </a:lnTo>
                    <a:lnTo>
                      <a:pt x="130" y="2104"/>
                    </a:lnTo>
                    <a:lnTo>
                      <a:pt x="186" y="1939"/>
                    </a:lnTo>
                    <a:lnTo>
                      <a:pt x="252" y="1780"/>
                    </a:lnTo>
                    <a:lnTo>
                      <a:pt x="324" y="1625"/>
                    </a:lnTo>
                    <a:lnTo>
                      <a:pt x="407" y="1475"/>
                    </a:lnTo>
                    <a:lnTo>
                      <a:pt x="498" y="1332"/>
                    </a:lnTo>
                    <a:lnTo>
                      <a:pt x="596" y="1193"/>
                    </a:lnTo>
                    <a:lnTo>
                      <a:pt x="702" y="1059"/>
                    </a:lnTo>
                    <a:lnTo>
                      <a:pt x="815" y="934"/>
                    </a:lnTo>
                    <a:lnTo>
                      <a:pt x="934" y="813"/>
                    </a:lnTo>
                    <a:lnTo>
                      <a:pt x="1061" y="701"/>
                    </a:lnTo>
                    <a:lnTo>
                      <a:pt x="1195" y="595"/>
                    </a:lnTo>
                    <a:lnTo>
                      <a:pt x="1332" y="497"/>
                    </a:lnTo>
                    <a:lnTo>
                      <a:pt x="1477" y="407"/>
                    </a:lnTo>
                    <a:lnTo>
                      <a:pt x="1627" y="325"/>
                    </a:lnTo>
                    <a:lnTo>
                      <a:pt x="1783" y="251"/>
                    </a:lnTo>
                    <a:lnTo>
                      <a:pt x="1942" y="186"/>
                    </a:lnTo>
                    <a:lnTo>
                      <a:pt x="2107" y="130"/>
                    </a:lnTo>
                    <a:lnTo>
                      <a:pt x="2274" y="85"/>
                    </a:lnTo>
                    <a:lnTo>
                      <a:pt x="2446" y="47"/>
                    </a:lnTo>
                    <a:lnTo>
                      <a:pt x="2621" y="22"/>
                    </a:lnTo>
                    <a:lnTo>
                      <a:pt x="2801" y="5"/>
                    </a:lnTo>
                    <a:lnTo>
                      <a:pt x="29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Freeform 10">
                <a:extLst>
                  <a:ext uri="{FF2B5EF4-FFF2-40B4-BE49-F238E27FC236}">
                    <a16:creationId xmlns:a16="http://schemas.microsoft.com/office/drawing/2014/main" id="{CBCBF610-06F6-482C-991B-1A0249BED3B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97201" y="971551"/>
                <a:ext cx="3659188" cy="3322638"/>
              </a:xfrm>
              <a:custGeom>
                <a:avLst/>
                <a:gdLst>
                  <a:gd name="T0" fmla="*/ 2953 w 4611"/>
                  <a:gd name="T1" fmla="*/ 3810 h 4186"/>
                  <a:gd name="T2" fmla="*/ 3029 w 4611"/>
                  <a:gd name="T3" fmla="*/ 3616 h 4186"/>
                  <a:gd name="T4" fmla="*/ 1209 w 4611"/>
                  <a:gd name="T5" fmla="*/ 3792 h 4186"/>
                  <a:gd name="T6" fmla="*/ 3124 w 4611"/>
                  <a:gd name="T7" fmla="*/ 3311 h 4186"/>
                  <a:gd name="T8" fmla="*/ 1054 w 4611"/>
                  <a:gd name="T9" fmla="*/ 3190 h 4186"/>
                  <a:gd name="T10" fmla="*/ 2301 w 4611"/>
                  <a:gd name="T11" fmla="*/ 3291 h 4186"/>
                  <a:gd name="T12" fmla="*/ 2357 w 4611"/>
                  <a:gd name="T13" fmla="*/ 3414 h 4186"/>
                  <a:gd name="T14" fmla="*/ 1924 w 4611"/>
                  <a:gd name="T15" fmla="*/ 3061 h 4186"/>
                  <a:gd name="T16" fmla="*/ 1292 w 4611"/>
                  <a:gd name="T17" fmla="*/ 3049 h 4186"/>
                  <a:gd name="T18" fmla="*/ 3208 w 4611"/>
                  <a:gd name="T19" fmla="*/ 3201 h 4186"/>
                  <a:gd name="T20" fmla="*/ 1604 w 4611"/>
                  <a:gd name="T21" fmla="*/ 2893 h 4186"/>
                  <a:gd name="T22" fmla="*/ 3735 w 4611"/>
                  <a:gd name="T23" fmla="*/ 2758 h 4186"/>
                  <a:gd name="T24" fmla="*/ 1215 w 4611"/>
                  <a:gd name="T25" fmla="*/ 2872 h 4186"/>
                  <a:gd name="T26" fmla="*/ 261 w 4611"/>
                  <a:gd name="T27" fmla="*/ 2570 h 4186"/>
                  <a:gd name="T28" fmla="*/ 3400 w 4611"/>
                  <a:gd name="T29" fmla="*/ 2944 h 4186"/>
                  <a:gd name="T30" fmla="*/ 3821 w 4611"/>
                  <a:gd name="T31" fmla="*/ 2458 h 4186"/>
                  <a:gd name="T32" fmla="*/ 802 w 4611"/>
                  <a:gd name="T33" fmla="*/ 2434 h 4186"/>
                  <a:gd name="T34" fmla="*/ 4611 w 4611"/>
                  <a:gd name="T35" fmla="*/ 2479 h 4186"/>
                  <a:gd name="T36" fmla="*/ 3680 w 4611"/>
                  <a:gd name="T37" fmla="*/ 2463 h 4186"/>
                  <a:gd name="T38" fmla="*/ 4296 w 4611"/>
                  <a:gd name="T39" fmla="*/ 2378 h 4186"/>
                  <a:gd name="T40" fmla="*/ 871 w 4611"/>
                  <a:gd name="T41" fmla="*/ 2060 h 4186"/>
                  <a:gd name="T42" fmla="*/ 380 w 4611"/>
                  <a:gd name="T43" fmla="*/ 2060 h 4186"/>
                  <a:gd name="T44" fmla="*/ 467 w 4611"/>
                  <a:gd name="T45" fmla="*/ 2058 h 4186"/>
                  <a:gd name="T46" fmla="*/ 706 w 4611"/>
                  <a:gd name="T47" fmla="*/ 2015 h 4186"/>
                  <a:gd name="T48" fmla="*/ 2234 w 4611"/>
                  <a:gd name="T49" fmla="*/ 3032 h 4186"/>
                  <a:gd name="T50" fmla="*/ 3128 w 4611"/>
                  <a:gd name="T51" fmla="*/ 3116 h 4186"/>
                  <a:gd name="T52" fmla="*/ 2085 w 4611"/>
                  <a:gd name="T53" fmla="*/ 2917 h 4186"/>
                  <a:gd name="T54" fmla="*/ 2529 w 4611"/>
                  <a:gd name="T55" fmla="*/ 2178 h 4186"/>
                  <a:gd name="T56" fmla="*/ 2422 w 4611"/>
                  <a:gd name="T57" fmla="*/ 2055 h 4186"/>
                  <a:gd name="T58" fmla="*/ 1655 w 4611"/>
                  <a:gd name="T59" fmla="*/ 2447 h 4186"/>
                  <a:gd name="T60" fmla="*/ 3108 w 4611"/>
                  <a:gd name="T61" fmla="*/ 2689 h 4186"/>
                  <a:gd name="T62" fmla="*/ 2969 w 4611"/>
                  <a:gd name="T63" fmla="*/ 2098 h 4186"/>
                  <a:gd name="T64" fmla="*/ 3919 w 4611"/>
                  <a:gd name="T65" fmla="*/ 1876 h 4186"/>
                  <a:gd name="T66" fmla="*/ 1790 w 4611"/>
                  <a:gd name="T67" fmla="*/ 2179 h 4186"/>
                  <a:gd name="T68" fmla="*/ 1944 w 4611"/>
                  <a:gd name="T69" fmla="*/ 1834 h 4186"/>
                  <a:gd name="T70" fmla="*/ 3845 w 4611"/>
                  <a:gd name="T71" fmla="*/ 1793 h 4186"/>
                  <a:gd name="T72" fmla="*/ 2991 w 4611"/>
                  <a:gd name="T73" fmla="*/ 2019 h 4186"/>
                  <a:gd name="T74" fmla="*/ 1960 w 4611"/>
                  <a:gd name="T75" fmla="*/ 1710 h 4186"/>
                  <a:gd name="T76" fmla="*/ 3765 w 4611"/>
                  <a:gd name="T77" fmla="*/ 1688 h 4186"/>
                  <a:gd name="T78" fmla="*/ 2600 w 4611"/>
                  <a:gd name="T79" fmla="*/ 1610 h 4186"/>
                  <a:gd name="T80" fmla="*/ 3421 w 4611"/>
                  <a:gd name="T81" fmla="*/ 1822 h 4186"/>
                  <a:gd name="T82" fmla="*/ 2933 w 4611"/>
                  <a:gd name="T83" fmla="*/ 1316 h 4186"/>
                  <a:gd name="T84" fmla="*/ 641 w 4611"/>
                  <a:gd name="T85" fmla="*/ 1458 h 4186"/>
                  <a:gd name="T86" fmla="*/ 1868 w 4611"/>
                  <a:gd name="T87" fmla="*/ 1323 h 4186"/>
                  <a:gd name="T88" fmla="*/ 4480 w 4611"/>
                  <a:gd name="T89" fmla="*/ 1120 h 4186"/>
                  <a:gd name="T90" fmla="*/ 1966 w 4611"/>
                  <a:gd name="T91" fmla="*/ 1194 h 4186"/>
                  <a:gd name="T92" fmla="*/ 2438 w 4611"/>
                  <a:gd name="T93" fmla="*/ 1310 h 4186"/>
                  <a:gd name="T94" fmla="*/ 2310 w 4611"/>
                  <a:gd name="T95" fmla="*/ 1296 h 4186"/>
                  <a:gd name="T96" fmla="*/ 3829 w 4611"/>
                  <a:gd name="T97" fmla="*/ 1390 h 4186"/>
                  <a:gd name="T98" fmla="*/ 3704 w 4611"/>
                  <a:gd name="T99" fmla="*/ 1003 h 4186"/>
                  <a:gd name="T100" fmla="*/ 3175 w 4611"/>
                  <a:gd name="T101" fmla="*/ 1323 h 4186"/>
                  <a:gd name="T102" fmla="*/ 3548 w 4611"/>
                  <a:gd name="T103" fmla="*/ 858 h 4186"/>
                  <a:gd name="T104" fmla="*/ 3369 w 4611"/>
                  <a:gd name="T105" fmla="*/ 951 h 4186"/>
                  <a:gd name="T106" fmla="*/ 1028 w 4611"/>
                  <a:gd name="T107" fmla="*/ 1339 h 4186"/>
                  <a:gd name="T108" fmla="*/ 2721 w 4611"/>
                  <a:gd name="T109" fmla="*/ 723 h 4186"/>
                  <a:gd name="T110" fmla="*/ 1401 w 4611"/>
                  <a:gd name="T111" fmla="*/ 613 h 4186"/>
                  <a:gd name="T112" fmla="*/ 1370 w 4611"/>
                  <a:gd name="T113" fmla="*/ 528 h 4186"/>
                  <a:gd name="T114" fmla="*/ 1302 w 4611"/>
                  <a:gd name="T115" fmla="*/ 435 h 4186"/>
                  <a:gd name="T116" fmla="*/ 3159 w 4611"/>
                  <a:gd name="T117" fmla="*/ 875 h 4186"/>
                  <a:gd name="T118" fmla="*/ 1169 w 4611"/>
                  <a:gd name="T119" fmla="*/ 392 h 4186"/>
                  <a:gd name="T120" fmla="*/ 1213 w 4611"/>
                  <a:gd name="T121" fmla="*/ 1697 h 4186"/>
                  <a:gd name="T122" fmla="*/ 2766 w 4611"/>
                  <a:gd name="T123" fmla="*/ 508 h 4186"/>
                  <a:gd name="T124" fmla="*/ 1535 w 4611"/>
                  <a:gd name="T125" fmla="*/ 898 h 4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11" h="4186">
                    <a:moveTo>
                      <a:pt x="2938" y="4012"/>
                    </a:moveTo>
                    <a:lnTo>
                      <a:pt x="2938" y="4066"/>
                    </a:lnTo>
                    <a:lnTo>
                      <a:pt x="2934" y="4115"/>
                    </a:lnTo>
                    <a:lnTo>
                      <a:pt x="2933" y="4144"/>
                    </a:lnTo>
                    <a:lnTo>
                      <a:pt x="2933" y="4166"/>
                    </a:lnTo>
                    <a:lnTo>
                      <a:pt x="2931" y="4180"/>
                    </a:lnTo>
                    <a:lnTo>
                      <a:pt x="2931" y="4186"/>
                    </a:lnTo>
                    <a:lnTo>
                      <a:pt x="2929" y="4184"/>
                    </a:lnTo>
                    <a:lnTo>
                      <a:pt x="2924" y="4182"/>
                    </a:lnTo>
                    <a:lnTo>
                      <a:pt x="2913" y="4176"/>
                    </a:lnTo>
                    <a:lnTo>
                      <a:pt x="2896" y="4169"/>
                    </a:lnTo>
                    <a:lnTo>
                      <a:pt x="2880" y="4164"/>
                    </a:lnTo>
                    <a:lnTo>
                      <a:pt x="2860" y="4157"/>
                    </a:lnTo>
                    <a:lnTo>
                      <a:pt x="2837" y="4148"/>
                    </a:lnTo>
                    <a:lnTo>
                      <a:pt x="2938" y="4012"/>
                    </a:lnTo>
                    <a:close/>
                    <a:moveTo>
                      <a:pt x="2953" y="3810"/>
                    </a:moveTo>
                    <a:lnTo>
                      <a:pt x="2943" y="3853"/>
                    </a:lnTo>
                    <a:lnTo>
                      <a:pt x="2936" y="3895"/>
                    </a:lnTo>
                    <a:lnTo>
                      <a:pt x="2936" y="3931"/>
                    </a:lnTo>
                    <a:lnTo>
                      <a:pt x="2790" y="4131"/>
                    </a:lnTo>
                    <a:lnTo>
                      <a:pt x="2761" y="4119"/>
                    </a:lnTo>
                    <a:lnTo>
                      <a:pt x="2735" y="4104"/>
                    </a:lnTo>
                    <a:lnTo>
                      <a:pt x="2953" y="3810"/>
                    </a:lnTo>
                    <a:close/>
                    <a:moveTo>
                      <a:pt x="1063" y="3725"/>
                    </a:moveTo>
                    <a:lnTo>
                      <a:pt x="1048" y="3746"/>
                    </a:lnTo>
                    <a:lnTo>
                      <a:pt x="1028" y="3739"/>
                    </a:lnTo>
                    <a:lnTo>
                      <a:pt x="1012" y="3734"/>
                    </a:lnTo>
                    <a:lnTo>
                      <a:pt x="1003" y="3730"/>
                    </a:lnTo>
                    <a:lnTo>
                      <a:pt x="999" y="3728"/>
                    </a:lnTo>
                    <a:lnTo>
                      <a:pt x="1003" y="3728"/>
                    </a:lnTo>
                    <a:lnTo>
                      <a:pt x="1015" y="3728"/>
                    </a:lnTo>
                    <a:lnTo>
                      <a:pt x="1034" y="3726"/>
                    </a:lnTo>
                    <a:lnTo>
                      <a:pt x="1063" y="3725"/>
                    </a:lnTo>
                    <a:close/>
                    <a:moveTo>
                      <a:pt x="1211" y="3707"/>
                    </a:moveTo>
                    <a:lnTo>
                      <a:pt x="1157" y="3781"/>
                    </a:lnTo>
                    <a:lnTo>
                      <a:pt x="1126" y="3772"/>
                    </a:lnTo>
                    <a:lnTo>
                      <a:pt x="1099" y="3761"/>
                    </a:lnTo>
                    <a:lnTo>
                      <a:pt x="1130" y="3717"/>
                    </a:lnTo>
                    <a:lnTo>
                      <a:pt x="1151" y="3716"/>
                    </a:lnTo>
                    <a:lnTo>
                      <a:pt x="1175" y="3712"/>
                    </a:lnTo>
                    <a:lnTo>
                      <a:pt x="1211" y="3707"/>
                    </a:lnTo>
                    <a:close/>
                    <a:moveTo>
                      <a:pt x="3101" y="3428"/>
                    </a:moveTo>
                    <a:lnTo>
                      <a:pt x="3083" y="3490"/>
                    </a:lnTo>
                    <a:lnTo>
                      <a:pt x="3063" y="3544"/>
                    </a:lnTo>
                    <a:lnTo>
                      <a:pt x="3043" y="3591"/>
                    </a:lnTo>
                    <a:lnTo>
                      <a:pt x="3029" y="3616"/>
                    </a:lnTo>
                    <a:lnTo>
                      <a:pt x="3014" y="3643"/>
                    </a:lnTo>
                    <a:lnTo>
                      <a:pt x="2697" y="4072"/>
                    </a:lnTo>
                    <a:lnTo>
                      <a:pt x="2677" y="4048"/>
                    </a:lnTo>
                    <a:lnTo>
                      <a:pt x="2661" y="4023"/>
                    </a:lnTo>
                    <a:lnTo>
                      <a:pt x="3101" y="3428"/>
                    </a:lnTo>
                    <a:close/>
                    <a:moveTo>
                      <a:pt x="3841" y="3340"/>
                    </a:moveTo>
                    <a:lnTo>
                      <a:pt x="3861" y="3367"/>
                    </a:lnTo>
                    <a:lnTo>
                      <a:pt x="3881" y="3385"/>
                    </a:lnTo>
                    <a:lnTo>
                      <a:pt x="3897" y="3398"/>
                    </a:lnTo>
                    <a:lnTo>
                      <a:pt x="3910" y="3405"/>
                    </a:lnTo>
                    <a:lnTo>
                      <a:pt x="3914" y="3407"/>
                    </a:lnTo>
                    <a:lnTo>
                      <a:pt x="3912" y="3408"/>
                    </a:lnTo>
                    <a:lnTo>
                      <a:pt x="3903" y="3408"/>
                    </a:lnTo>
                    <a:lnTo>
                      <a:pt x="3887" y="3410"/>
                    </a:lnTo>
                    <a:lnTo>
                      <a:pt x="3861" y="3412"/>
                    </a:lnTo>
                    <a:lnTo>
                      <a:pt x="3821" y="3412"/>
                    </a:lnTo>
                    <a:lnTo>
                      <a:pt x="3805" y="3412"/>
                    </a:lnTo>
                    <a:lnTo>
                      <a:pt x="3791" y="3410"/>
                    </a:lnTo>
                    <a:lnTo>
                      <a:pt x="3841" y="3340"/>
                    </a:lnTo>
                    <a:close/>
                    <a:moveTo>
                      <a:pt x="1644" y="3305"/>
                    </a:moveTo>
                    <a:lnTo>
                      <a:pt x="1274" y="3804"/>
                    </a:lnTo>
                    <a:lnTo>
                      <a:pt x="1242" y="3799"/>
                    </a:lnTo>
                    <a:lnTo>
                      <a:pt x="1209" y="3792"/>
                    </a:lnTo>
                    <a:lnTo>
                      <a:pt x="1305" y="3665"/>
                    </a:lnTo>
                    <a:lnTo>
                      <a:pt x="1334" y="3642"/>
                    </a:lnTo>
                    <a:lnTo>
                      <a:pt x="1363" y="3613"/>
                    </a:lnTo>
                    <a:lnTo>
                      <a:pt x="1397" y="3582"/>
                    </a:lnTo>
                    <a:lnTo>
                      <a:pt x="1437" y="3544"/>
                    </a:lnTo>
                    <a:lnTo>
                      <a:pt x="1483" y="3501"/>
                    </a:lnTo>
                    <a:lnTo>
                      <a:pt x="1517" y="3459"/>
                    </a:lnTo>
                    <a:lnTo>
                      <a:pt x="1548" y="3417"/>
                    </a:lnTo>
                    <a:lnTo>
                      <a:pt x="1577" y="3378"/>
                    </a:lnTo>
                    <a:lnTo>
                      <a:pt x="1607" y="3340"/>
                    </a:lnTo>
                    <a:lnTo>
                      <a:pt x="1644" y="3305"/>
                    </a:lnTo>
                    <a:close/>
                    <a:moveTo>
                      <a:pt x="3794" y="3224"/>
                    </a:moveTo>
                    <a:lnTo>
                      <a:pt x="3803" y="3260"/>
                    </a:lnTo>
                    <a:lnTo>
                      <a:pt x="3814" y="3293"/>
                    </a:lnTo>
                    <a:lnTo>
                      <a:pt x="3744" y="3392"/>
                    </a:lnTo>
                    <a:lnTo>
                      <a:pt x="3731" y="3379"/>
                    </a:lnTo>
                    <a:lnTo>
                      <a:pt x="3716" y="3363"/>
                    </a:lnTo>
                    <a:lnTo>
                      <a:pt x="3704" y="3345"/>
                    </a:lnTo>
                    <a:lnTo>
                      <a:pt x="3794" y="3224"/>
                    </a:lnTo>
                    <a:close/>
                    <a:moveTo>
                      <a:pt x="3137" y="3195"/>
                    </a:moveTo>
                    <a:lnTo>
                      <a:pt x="3137" y="3228"/>
                    </a:lnTo>
                    <a:lnTo>
                      <a:pt x="3132" y="3267"/>
                    </a:lnTo>
                    <a:lnTo>
                      <a:pt x="3124" y="3311"/>
                    </a:lnTo>
                    <a:lnTo>
                      <a:pt x="2636" y="3972"/>
                    </a:lnTo>
                    <a:lnTo>
                      <a:pt x="2623" y="3936"/>
                    </a:lnTo>
                    <a:lnTo>
                      <a:pt x="2616" y="3900"/>
                    </a:lnTo>
                    <a:lnTo>
                      <a:pt x="3137" y="3195"/>
                    </a:lnTo>
                    <a:close/>
                    <a:moveTo>
                      <a:pt x="1054" y="3190"/>
                    </a:moveTo>
                    <a:lnTo>
                      <a:pt x="1019" y="3237"/>
                    </a:lnTo>
                    <a:lnTo>
                      <a:pt x="996" y="3228"/>
                    </a:lnTo>
                    <a:lnTo>
                      <a:pt x="977" y="3219"/>
                    </a:lnTo>
                    <a:lnTo>
                      <a:pt x="963" y="3211"/>
                    </a:lnTo>
                    <a:lnTo>
                      <a:pt x="959" y="3210"/>
                    </a:lnTo>
                    <a:lnTo>
                      <a:pt x="956" y="3208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6" y="3206"/>
                    </a:lnTo>
                    <a:lnTo>
                      <a:pt x="958" y="3204"/>
                    </a:lnTo>
                    <a:lnTo>
                      <a:pt x="963" y="3204"/>
                    </a:lnTo>
                    <a:lnTo>
                      <a:pt x="970" y="3202"/>
                    </a:lnTo>
                    <a:lnTo>
                      <a:pt x="983" y="3201"/>
                    </a:lnTo>
                    <a:lnTo>
                      <a:pt x="1001" y="3197"/>
                    </a:lnTo>
                    <a:lnTo>
                      <a:pt x="1023" y="3193"/>
                    </a:lnTo>
                    <a:lnTo>
                      <a:pt x="1054" y="3190"/>
                    </a:lnTo>
                    <a:close/>
                    <a:moveTo>
                      <a:pt x="3325" y="3125"/>
                    </a:moveTo>
                    <a:lnTo>
                      <a:pt x="3324" y="3164"/>
                    </a:lnTo>
                    <a:lnTo>
                      <a:pt x="3318" y="3204"/>
                    </a:lnTo>
                    <a:lnTo>
                      <a:pt x="3309" y="3244"/>
                    </a:lnTo>
                    <a:lnTo>
                      <a:pt x="3258" y="3314"/>
                    </a:lnTo>
                    <a:lnTo>
                      <a:pt x="3257" y="3305"/>
                    </a:lnTo>
                    <a:lnTo>
                      <a:pt x="3255" y="3296"/>
                    </a:lnTo>
                    <a:lnTo>
                      <a:pt x="3253" y="3286"/>
                    </a:lnTo>
                    <a:lnTo>
                      <a:pt x="3237" y="3244"/>
                    </a:lnTo>
                    <a:lnTo>
                      <a:pt x="3325" y="3125"/>
                    </a:lnTo>
                    <a:close/>
                    <a:moveTo>
                      <a:pt x="2248" y="3123"/>
                    </a:moveTo>
                    <a:lnTo>
                      <a:pt x="2274" y="3123"/>
                    </a:lnTo>
                    <a:lnTo>
                      <a:pt x="2301" y="3123"/>
                    </a:lnTo>
                    <a:lnTo>
                      <a:pt x="2317" y="3123"/>
                    </a:lnTo>
                    <a:lnTo>
                      <a:pt x="2140" y="3363"/>
                    </a:lnTo>
                    <a:lnTo>
                      <a:pt x="2091" y="3407"/>
                    </a:lnTo>
                    <a:lnTo>
                      <a:pt x="2038" y="3457"/>
                    </a:lnTo>
                    <a:lnTo>
                      <a:pt x="1979" y="3513"/>
                    </a:lnTo>
                    <a:lnTo>
                      <a:pt x="1913" y="3573"/>
                    </a:lnTo>
                    <a:lnTo>
                      <a:pt x="2248" y="3123"/>
                    </a:lnTo>
                    <a:close/>
                    <a:moveTo>
                      <a:pt x="2462" y="3112"/>
                    </a:moveTo>
                    <a:lnTo>
                      <a:pt x="2332" y="3287"/>
                    </a:lnTo>
                    <a:lnTo>
                      <a:pt x="2301" y="3291"/>
                    </a:lnTo>
                    <a:lnTo>
                      <a:pt x="2265" y="3296"/>
                    </a:lnTo>
                    <a:lnTo>
                      <a:pt x="2259" y="3296"/>
                    </a:lnTo>
                    <a:lnTo>
                      <a:pt x="2256" y="3298"/>
                    </a:lnTo>
                    <a:lnTo>
                      <a:pt x="2250" y="3300"/>
                    </a:lnTo>
                    <a:lnTo>
                      <a:pt x="2382" y="3119"/>
                    </a:lnTo>
                    <a:lnTo>
                      <a:pt x="2462" y="3112"/>
                    </a:lnTo>
                    <a:close/>
                    <a:moveTo>
                      <a:pt x="2122" y="3110"/>
                    </a:moveTo>
                    <a:lnTo>
                      <a:pt x="2154" y="3114"/>
                    </a:lnTo>
                    <a:lnTo>
                      <a:pt x="2189" y="3117"/>
                    </a:lnTo>
                    <a:lnTo>
                      <a:pt x="1779" y="3670"/>
                    </a:lnTo>
                    <a:lnTo>
                      <a:pt x="1723" y="3698"/>
                    </a:lnTo>
                    <a:lnTo>
                      <a:pt x="1667" y="3721"/>
                    </a:lnTo>
                    <a:lnTo>
                      <a:pt x="2122" y="3110"/>
                    </a:lnTo>
                    <a:close/>
                    <a:moveTo>
                      <a:pt x="2004" y="3085"/>
                    </a:moveTo>
                    <a:lnTo>
                      <a:pt x="2035" y="3094"/>
                    </a:lnTo>
                    <a:lnTo>
                      <a:pt x="2067" y="3101"/>
                    </a:lnTo>
                    <a:lnTo>
                      <a:pt x="1584" y="3752"/>
                    </a:lnTo>
                    <a:lnTo>
                      <a:pt x="1537" y="3764"/>
                    </a:lnTo>
                    <a:lnTo>
                      <a:pt x="1493" y="3773"/>
                    </a:lnTo>
                    <a:lnTo>
                      <a:pt x="2004" y="3085"/>
                    </a:lnTo>
                    <a:close/>
                    <a:moveTo>
                      <a:pt x="2621" y="3079"/>
                    </a:moveTo>
                    <a:lnTo>
                      <a:pt x="2342" y="3455"/>
                    </a:lnTo>
                    <a:lnTo>
                      <a:pt x="2357" y="3414"/>
                    </a:lnTo>
                    <a:lnTo>
                      <a:pt x="2373" y="3378"/>
                    </a:lnTo>
                    <a:lnTo>
                      <a:pt x="2391" y="3347"/>
                    </a:lnTo>
                    <a:lnTo>
                      <a:pt x="2406" y="3323"/>
                    </a:lnTo>
                    <a:lnTo>
                      <a:pt x="2420" y="3305"/>
                    </a:lnTo>
                    <a:lnTo>
                      <a:pt x="2429" y="3295"/>
                    </a:lnTo>
                    <a:lnTo>
                      <a:pt x="2431" y="3291"/>
                    </a:lnTo>
                    <a:lnTo>
                      <a:pt x="2428" y="3291"/>
                    </a:lnTo>
                    <a:lnTo>
                      <a:pt x="2415" y="3289"/>
                    </a:lnTo>
                    <a:lnTo>
                      <a:pt x="2395" y="3286"/>
                    </a:lnTo>
                    <a:lnTo>
                      <a:pt x="2533" y="3101"/>
                    </a:lnTo>
                    <a:lnTo>
                      <a:pt x="2621" y="3079"/>
                    </a:lnTo>
                    <a:close/>
                    <a:moveTo>
                      <a:pt x="3773" y="3070"/>
                    </a:moveTo>
                    <a:lnTo>
                      <a:pt x="3778" y="3112"/>
                    </a:lnTo>
                    <a:lnTo>
                      <a:pt x="3782" y="3154"/>
                    </a:lnTo>
                    <a:lnTo>
                      <a:pt x="3675" y="3302"/>
                    </a:lnTo>
                    <a:lnTo>
                      <a:pt x="3673" y="3298"/>
                    </a:lnTo>
                    <a:lnTo>
                      <a:pt x="3669" y="3295"/>
                    </a:lnTo>
                    <a:lnTo>
                      <a:pt x="3668" y="3291"/>
                    </a:lnTo>
                    <a:lnTo>
                      <a:pt x="3655" y="3269"/>
                    </a:lnTo>
                    <a:lnTo>
                      <a:pt x="3640" y="3248"/>
                    </a:lnTo>
                    <a:lnTo>
                      <a:pt x="3773" y="3070"/>
                    </a:lnTo>
                    <a:close/>
                    <a:moveTo>
                      <a:pt x="1895" y="3052"/>
                    </a:moveTo>
                    <a:lnTo>
                      <a:pt x="1924" y="3061"/>
                    </a:lnTo>
                    <a:lnTo>
                      <a:pt x="1953" y="3070"/>
                    </a:lnTo>
                    <a:lnTo>
                      <a:pt x="1421" y="3788"/>
                    </a:lnTo>
                    <a:lnTo>
                      <a:pt x="1376" y="3795"/>
                    </a:lnTo>
                    <a:lnTo>
                      <a:pt x="1340" y="3801"/>
                    </a:lnTo>
                    <a:lnTo>
                      <a:pt x="1765" y="3226"/>
                    </a:lnTo>
                    <a:lnTo>
                      <a:pt x="1794" y="3208"/>
                    </a:lnTo>
                    <a:lnTo>
                      <a:pt x="1819" y="3193"/>
                    </a:lnTo>
                    <a:lnTo>
                      <a:pt x="1837" y="3182"/>
                    </a:lnTo>
                    <a:lnTo>
                      <a:pt x="1848" y="3177"/>
                    </a:lnTo>
                    <a:lnTo>
                      <a:pt x="1852" y="3173"/>
                    </a:lnTo>
                    <a:lnTo>
                      <a:pt x="1848" y="3172"/>
                    </a:lnTo>
                    <a:lnTo>
                      <a:pt x="1834" y="3168"/>
                    </a:lnTo>
                    <a:lnTo>
                      <a:pt x="1812" y="3163"/>
                    </a:lnTo>
                    <a:lnTo>
                      <a:pt x="1895" y="3052"/>
                    </a:lnTo>
                    <a:close/>
                    <a:moveTo>
                      <a:pt x="1292" y="3049"/>
                    </a:moveTo>
                    <a:lnTo>
                      <a:pt x="1131" y="3266"/>
                    </a:lnTo>
                    <a:lnTo>
                      <a:pt x="1099" y="3260"/>
                    </a:lnTo>
                    <a:lnTo>
                      <a:pt x="1068" y="3253"/>
                    </a:lnTo>
                    <a:lnTo>
                      <a:pt x="1131" y="3164"/>
                    </a:lnTo>
                    <a:lnTo>
                      <a:pt x="1169" y="3145"/>
                    </a:lnTo>
                    <a:lnTo>
                      <a:pt x="1206" y="3117"/>
                    </a:lnTo>
                    <a:lnTo>
                      <a:pt x="1247" y="3087"/>
                    </a:lnTo>
                    <a:lnTo>
                      <a:pt x="1292" y="3049"/>
                    </a:lnTo>
                    <a:close/>
                    <a:moveTo>
                      <a:pt x="2811" y="3009"/>
                    </a:moveTo>
                    <a:lnTo>
                      <a:pt x="2294" y="3703"/>
                    </a:lnTo>
                    <a:lnTo>
                      <a:pt x="2294" y="3676"/>
                    </a:lnTo>
                    <a:lnTo>
                      <a:pt x="2295" y="3647"/>
                    </a:lnTo>
                    <a:lnTo>
                      <a:pt x="2299" y="3620"/>
                    </a:lnTo>
                    <a:lnTo>
                      <a:pt x="2304" y="3593"/>
                    </a:lnTo>
                    <a:lnTo>
                      <a:pt x="2703" y="3052"/>
                    </a:lnTo>
                    <a:lnTo>
                      <a:pt x="2757" y="3031"/>
                    </a:lnTo>
                    <a:lnTo>
                      <a:pt x="2811" y="3009"/>
                    </a:lnTo>
                    <a:close/>
                    <a:moveTo>
                      <a:pt x="1792" y="3005"/>
                    </a:moveTo>
                    <a:lnTo>
                      <a:pt x="1819" y="3020"/>
                    </a:lnTo>
                    <a:lnTo>
                      <a:pt x="1846" y="3032"/>
                    </a:lnTo>
                    <a:lnTo>
                      <a:pt x="1754" y="3157"/>
                    </a:lnTo>
                    <a:lnTo>
                      <a:pt x="1738" y="3159"/>
                    </a:lnTo>
                    <a:lnTo>
                      <a:pt x="1723" y="3159"/>
                    </a:lnTo>
                    <a:lnTo>
                      <a:pt x="1698" y="3163"/>
                    </a:lnTo>
                    <a:lnTo>
                      <a:pt x="1669" y="3172"/>
                    </a:lnTo>
                    <a:lnTo>
                      <a:pt x="1792" y="3005"/>
                    </a:lnTo>
                    <a:close/>
                    <a:moveTo>
                      <a:pt x="3315" y="2960"/>
                    </a:moveTo>
                    <a:lnTo>
                      <a:pt x="3316" y="2982"/>
                    </a:lnTo>
                    <a:lnTo>
                      <a:pt x="3320" y="3013"/>
                    </a:lnTo>
                    <a:lnTo>
                      <a:pt x="3322" y="3047"/>
                    </a:lnTo>
                    <a:lnTo>
                      <a:pt x="3208" y="3201"/>
                    </a:lnTo>
                    <a:lnTo>
                      <a:pt x="3190" y="3175"/>
                    </a:lnTo>
                    <a:lnTo>
                      <a:pt x="3170" y="3154"/>
                    </a:lnTo>
                    <a:lnTo>
                      <a:pt x="3315" y="2960"/>
                    </a:lnTo>
                    <a:close/>
                    <a:moveTo>
                      <a:pt x="1694" y="2955"/>
                    </a:moveTo>
                    <a:lnTo>
                      <a:pt x="1720" y="2969"/>
                    </a:lnTo>
                    <a:lnTo>
                      <a:pt x="1747" y="2986"/>
                    </a:lnTo>
                    <a:lnTo>
                      <a:pt x="1591" y="3193"/>
                    </a:lnTo>
                    <a:lnTo>
                      <a:pt x="1546" y="3208"/>
                    </a:lnTo>
                    <a:lnTo>
                      <a:pt x="1495" y="3224"/>
                    </a:lnTo>
                    <a:lnTo>
                      <a:pt x="1694" y="2955"/>
                    </a:lnTo>
                    <a:close/>
                    <a:moveTo>
                      <a:pt x="3754" y="2913"/>
                    </a:moveTo>
                    <a:lnTo>
                      <a:pt x="3758" y="2955"/>
                    </a:lnTo>
                    <a:lnTo>
                      <a:pt x="3764" y="2998"/>
                    </a:lnTo>
                    <a:lnTo>
                      <a:pt x="3611" y="3202"/>
                    </a:lnTo>
                    <a:lnTo>
                      <a:pt x="3595" y="3175"/>
                    </a:lnTo>
                    <a:lnTo>
                      <a:pt x="3577" y="3150"/>
                    </a:lnTo>
                    <a:lnTo>
                      <a:pt x="3754" y="2913"/>
                    </a:lnTo>
                    <a:close/>
                    <a:moveTo>
                      <a:pt x="1604" y="2893"/>
                    </a:moveTo>
                    <a:lnTo>
                      <a:pt x="1653" y="2928"/>
                    </a:lnTo>
                    <a:lnTo>
                      <a:pt x="1419" y="3242"/>
                    </a:lnTo>
                    <a:lnTo>
                      <a:pt x="1376" y="3253"/>
                    </a:lnTo>
                    <a:lnTo>
                      <a:pt x="1332" y="3260"/>
                    </a:lnTo>
                    <a:lnTo>
                      <a:pt x="1604" y="2893"/>
                    </a:lnTo>
                    <a:close/>
                    <a:moveTo>
                      <a:pt x="3079" y="2826"/>
                    </a:moveTo>
                    <a:lnTo>
                      <a:pt x="2695" y="3347"/>
                    </a:lnTo>
                    <a:lnTo>
                      <a:pt x="2683" y="3343"/>
                    </a:lnTo>
                    <a:lnTo>
                      <a:pt x="2668" y="3347"/>
                    </a:lnTo>
                    <a:lnTo>
                      <a:pt x="2650" y="3358"/>
                    </a:lnTo>
                    <a:lnTo>
                      <a:pt x="2628" y="3374"/>
                    </a:lnTo>
                    <a:lnTo>
                      <a:pt x="2600" y="3396"/>
                    </a:lnTo>
                    <a:lnTo>
                      <a:pt x="2563" y="3423"/>
                    </a:lnTo>
                    <a:lnTo>
                      <a:pt x="2914" y="2949"/>
                    </a:lnTo>
                    <a:lnTo>
                      <a:pt x="2972" y="2913"/>
                    </a:lnTo>
                    <a:lnTo>
                      <a:pt x="3027" y="2872"/>
                    </a:lnTo>
                    <a:lnTo>
                      <a:pt x="3079" y="2826"/>
                    </a:lnTo>
                    <a:close/>
                    <a:moveTo>
                      <a:pt x="1522" y="2825"/>
                    </a:moveTo>
                    <a:lnTo>
                      <a:pt x="1542" y="2845"/>
                    </a:lnTo>
                    <a:lnTo>
                      <a:pt x="1566" y="2864"/>
                    </a:lnTo>
                    <a:lnTo>
                      <a:pt x="1263" y="3269"/>
                    </a:lnTo>
                    <a:lnTo>
                      <a:pt x="1258" y="3269"/>
                    </a:lnTo>
                    <a:lnTo>
                      <a:pt x="1222" y="3273"/>
                    </a:lnTo>
                    <a:lnTo>
                      <a:pt x="1189" y="3273"/>
                    </a:lnTo>
                    <a:lnTo>
                      <a:pt x="1403" y="2984"/>
                    </a:lnTo>
                    <a:lnTo>
                      <a:pt x="1439" y="2939"/>
                    </a:lnTo>
                    <a:lnTo>
                      <a:pt x="1522" y="2825"/>
                    </a:lnTo>
                    <a:close/>
                    <a:moveTo>
                      <a:pt x="3735" y="2758"/>
                    </a:moveTo>
                    <a:lnTo>
                      <a:pt x="3735" y="2765"/>
                    </a:lnTo>
                    <a:lnTo>
                      <a:pt x="3735" y="2772"/>
                    </a:lnTo>
                    <a:lnTo>
                      <a:pt x="3736" y="2779"/>
                    </a:lnTo>
                    <a:lnTo>
                      <a:pt x="3740" y="2810"/>
                    </a:lnTo>
                    <a:lnTo>
                      <a:pt x="3745" y="2841"/>
                    </a:lnTo>
                    <a:lnTo>
                      <a:pt x="3548" y="3107"/>
                    </a:lnTo>
                    <a:lnTo>
                      <a:pt x="3512" y="3058"/>
                    </a:lnTo>
                    <a:lnTo>
                      <a:pt x="3735" y="2758"/>
                    </a:lnTo>
                    <a:close/>
                    <a:moveTo>
                      <a:pt x="1443" y="2747"/>
                    </a:moveTo>
                    <a:lnTo>
                      <a:pt x="1464" y="2769"/>
                    </a:lnTo>
                    <a:lnTo>
                      <a:pt x="1484" y="2792"/>
                    </a:lnTo>
                    <a:lnTo>
                      <a:pt x="1392" y="2917"/>
                    </a:lnTo>
                    <a:lnTo>
                      <a:pt x="1365" y="2906"/>
                    </a:lnTo>
                    <a:lnTo>
                      <a:pt x="1332" y="2897"/>
                    </a:lnTo>
                    <a:lnTo>
                      <a:pt x="1443" y="2747"/>
                    </a:lnTo>
                    <a:close/>
                    <a:moveTo>
                      <a:pt x="1372" y="2660"/>
                    </a:moveTo>
                    <a:lnTo>
                      <a:pt x="1390" y="2685"/>
                    </a:lnTo>
                    <a:lnTo>
                      <a:pt x="1410" y="2709"/>
                    </a:lnTo>
                    <a:lnTo>
                      <a:pt x="1280" y="2884"/>
                    </a:lnTo>
                    <a:lnTo>
                      <a:pt x="1276" y="2882"/>
                    </a:lnTo>
                    <a:lnTo>
                      <a:pt x="1273" y="2881"/>
                    </a:lnTo>
                    <a:lnTo>
                      <a:pt x="1269" y="2881"/>
                    </a:lnTo>
                    <a:lnTo>
                      <a:pt x="1215" y="2872"/>
                    </a:lnTo>
                    <a:lnTo>
                      <a:pt x="1372" y="2660"/>
                    </a:lnTo>
                    <a:close/>
                    <a:moveTo>
                      <a:pt x="3706" y="2613"/>
                    </a:moveTo>
                    <a:lnTo>
                      <a:pt x="3713" y="2649"/>
                    </a:lnTo>
                    <a:lnTo>
                      <a:pt x="3722" y="2689"/>
                    </a:lnTo>
                    <a:lnTo>
                      <a:pt x="3479" y="3016"/>
                    </a:lnTo>
                    <a:lnTo>
                      <a:pt x="3459" y="2995"/>
                    </a:lnTo>
                    <a:lnTo>
                      <a:pt x="3438" y="2973"/>
                    </a:lnTo>
                    <a:lnTo>
                      <a:pt x="3706" y="2613"/>
                    </a:lnTo>
                    <a:close/>
                    <a:moveTo>
                      <a:pt x="425" y="2577"/>
                    </a:moveTo>
                    <a:lnTo>
                      <a:pt x="268" y="2789"/>
                    </a:lnTo>
                    <a:lnTo>
                      <a:pt x="219" y="2756"/>
                    </a:lnTo>
                    <a:lnTo>
                      <a:pt x="351" y="2581"/>
                    </a:lnTo>
                    <a:lnTo>
                      <a:pt x="389" y="2579"/>
                    </a:lnTo>
                    <a:lnTo>
                      <a:pt x="425" y="2577"/>
                    </a:lnTo>
                    <a:close/>
                    <a:moveTo>
                      <a:pt x="1309" y="2564"/>
                    </a:moveTo>
                    <a:lnTo>
                      <a:pt x="1325" y="2592"/>
                    </a:lnTo>
                    <a:lnTo>
                      <a:pt x="1343" y="2617"/>
                    </a:lnTo>
                    <a:lnTo>
                      <a:pt x="1157" y="2868"/>
                    </a:lnTo>
                    <a:lnTo>
                      <a:pt x="1122" y="2866"/>
                    </a:lnTo>
                    <a:lnTo>
                      <a:pt x="1086" y="2864"/>
                    </a:lnTo>
                    <a:lnTo>
                      <a:pt x="1309" y="2564"/>
                    </a:lnTo>
                    <a:close/>
                    <a:moveTo>
                      <a:pt x="228" y="2564"/>
                    </a:moveTo>
                    <a:lnTo>
                      <a:pt x="261" y="2570"/>
                    </a:lnTo>
                    <a:lnTo>
                      <a:pt x="293" y="2577"/>
                    </a:lnTo>
                    <a:lnTo>
                      <a:pt x="183" y="2723"/>
                    </a:lnTo>
                    <a:lnTo>
                      <a:pt x="161" y="2702"/>
                    </a:lnTo>
                    <a:lnTo>
                      <a:pt x="141" y="2680"/>
                    </a:lnTo>
                    <a:lnTo>
                      <a:pt x="228" y="2564"/>
                    </a:lnTo>
                    <a:close/>
                    <a:moveTo>
                      <a:pt x="594" y="2534"/>
                    </a:moveTo>
                    <a:lnTo>
                      <a:pt x="369" y="2836"/>
                    </a:lnTo>
                    <a:lnTo>
                      <a:pt x="340" y="2826"/>
                    </a:lnTo>
                    <a:lnTo>
                      <a:pt x="313" y="2814"/>
                    </a:lnTo>
                    <a:lnTo>
                      <a:pt x="498" y="2564"/>
                    </a:lnTo>
                    <a:lnTo>
                      <a:pt x="550" y="2548"/>
                    </a:lnTo>
                    <a:lnTo>
                      <a:pt x="594" y="2534"/>
                    </a:lnTo>
                    <a:close/>
                    <a:moveTo>
                      <a:pt x="118" y="2528"/>
                    </a:moveTo>
                    <a:lnTo>
                      <a:pt x="147" y="2539"/>
                    </a:lnTo>
                    <a:lnTo>
                      <a:pt x="174" y="2548"/>
                    </a:lnTo>
                    <a:lnTo>
                      <a:pt x="109" y="2642"/>
                    </a:lnTo>
                    <a:lnTo>
                      <a:pt x="89" y="2617"/>
                    </a:lnTo>
                    <a:lnTo>
                      <a:pt x="72" y="2592"/>
                    </a:lnTo>
                    <a:lnTo>
                      <a:pt x="118" y="2528"/>
                    </a:lnTo>
                    <a:close/>
                    <a:moveTo>
                      <a:pt x="3657" y="2496"/>
                    </a:moveTo>
                    <a:lnTo>
                      <a:pt x="3671" y="2525"/>
                    </a:lnTo>
                    <a:lnTo>
                      <a:pt x="3686" y="2557"/>
                    </a:lnTo>
                    <a:lnTo>
                      <a:pt x="3400" y="2944"/>
                    </a:lnTo>
                    <a:lnTo>
                      <a:pt x="3376" y="2931"/>
                    </a:lnTo>
                    <a:lnTo>
                      <a:pt x="3356" y="2926"/>
                    </a:lnTo>
                    <a:lnTo>
                      <a:pt x="3340" y="2922"/>
                    </a:lnTo>
                    <a:lnTo>
                      <a:pt x="3657" y="2496"/>
                    </a:lnTo>
                    <a:close/>
                    <a:moveTo>
                      <a:pt x="0" y="2469"/>
                    </a:moveTo>
                    <a:lnTo>
                      <a:pt x="2" y="2469"/>
                    </a:lnTo>
                    <a:lnTo>
                      <a:pt x="4" y="2470"/>
                    </a:lnTo>
                    <a:lnTo>
                      <a:pt x="7" y="2472"/>
                    </a:lnTo>
                    <a:lnTo>
                      <a:pt x="13" y="2476"/>
                    </a:lnTo>
                    <a:lnTo>
                      <a:pt x="18" y="2479"/>
                    </a:lnTo>
                    <a:lnTo>
                      <a:pt x="32" y="2487"/>
                    </a:lnTo>
                    <a:lnTo>
                      <a:pt x="51" y="2496"/>
                    </a:lnTo>
                    <a:lnTo>
                      <a:pt x="72" y="2507"/>
                    </a:lnTo>
                    <a:lnTo>
                      <a:pt x="42" y="2548"/>
                    </a:lnTo>
                    <a:lnTo>
                      <a:pt x="29" y="2525"/>
                    </a:lnTo>
                    <a:lnTo>
                      <a:pt x="18" y="2507"/>
                    </a:lnTo>
                    <a:lnTo>
                      <a:pt x="11" y="2490"/>
                    </a:lnTo>
                    <a:lnTo>
                      <a:pt x="7" y="2483"/>
                    </a:lnTo>
                    <a:lnTo>
                      <a:pt x="4" y="2478"/>
                    </a:lnTo>
                    <a:lnTo>
                      <a:pt x="2" y="2472"/>
                    </a:lnTo>
                    <a:lnTo>
                      <a:pt x="0" y="2470"/>
                    </a:lnTo>
                    <a:lnTo>
                      <a:pt x="0" y="2469"/>
                    </a:lnTo>
                    <a:close/>
                    <a:moveTo>
                      <a:pt x="3821" y="2458"/>
                    </a:moveTo>
                    <a:lnTo>
                      <a:pt x="3831" y="2479"/>
                    </a:lnTo>
                    <a:lnTo>
                      <a:pt x="3840" y="2503"/>
                    </a:lnTo>
                    <a:lnTo>
                      <a:pt x="3847" y="2521"/>
                    </a:lnTo>
                    <a:lnTo>
                      <a:pt x="3850" y="2530"/>
                    </a:lnTo>
                    <a:lnTo>
                      <a:pt x="3854" y="2535"/>
                    </a:lnTo>
                    <a:lnTo>
                      <a:pt x="3856" y="2541"/>
                    </a:lnTo>
                    <a:lnTo>
                      <a:pt x="3858" y="2545"/>
                    </a:lnTo>
                    <a:lnTo>
                      <a:pt x="3858" y="2545"/>
                    </a:lnTo>
                    <a:lnTo>
                      <a:pt x="3856" y="2545"/>
                    </a:lnTo>
                    <a:lnTo>
                      <a:pt x="3854" y="2545"/>
                    </a:lnTo>
                    <a:lnTo>
                      <a:pt x="3849" y="2543"/>
                    </a:lnTo>
                    <a:lnTo>
                      <a:pt x="3841" y="2541"/>
                    </a:lnTo>
                    <a:lnTo>
                      <a:pt x="3832" y="2539"/>
                    </a:lnTo>
                    <a:lnTo>
                      <a:pt x="3809" y="2528"/>
                    </a:lnTo>
                    <a:lnTo>
                      <a:pt x="3778" y="2514"/>
                    </a:lnTo>
                    <a:lnTo>
                      <a:pt x="3821" y="2458"/>
                    </a:lnTo>
                    <a:close/>
                    <a:moveTo>
                      <a:pt x="1254" y="2458"/>
                    </a:moveTo>
                    <a:lnTo>
                      <a:pt x="1267" y="2487"/>
                    </a:lnTo>
                    <a:lnTo>
                      <a:pt x="1282" y="2516"/>
                    </a:lnTo>
                    <a:lnTo>
                      <a:pt x="1025" y="2864"/>
                    </a:lnTo>
                    <a:lnTo>
                      <a:pt x="952" y="2864"/>
                    </a:lnTo>
                    <a:lnTo>
                      <a:pt x="1254" y="2458"/>
                    </a:lnTo>
                    <a:close/>
                    <a:moveTo>
                      <a:pt x="802" y="2434"/>
                    </a:moveTo>
                    <a:lnTo>
                      <a:pt x="489" y="2857"/>
                    </a:lnTo>
                    <a:lnTo>
                      <a:pt x="481" y="2855"/>
                    </a:lnTo>
                    <a:lnTo>
                      <a:pt x="472" y="2855"/>
                    </a:lnTo>
                    <a:lnTo>
                      <a:pt x="463" y="2855"/>
                    </a:lnTo>
                    <a:lnTo>
                      <a:pt x="420" y="2850"/>
                    </a:lnTo>
                    <a:lnTo>
                      <a:pt x="699" y="2474"/>
                    </a:lnTo>
                    <a:lnTo>
                      <a:pt x="720" y="2461"/>
                    </a:lnTo>
                    <a:lnTo>
                      <a:pt x="744" y="2451"/>
                    </a:lnTo>
                    <a:lnTo>
                      <a:pt x="769" y="2442"/>
                    </a:lnTo>
                    <a:lnTo>
                      <a:pt x="802" y="2434"/>
                    </a:lnTo>
                    <a:close/>
                    <a:moveTo>
                      <a:pt x="867" y="2429"/>
                    </a:moveTo>
                    <a:lnTo>
                      <a:pt x="905" y="2432"/>
                    </a:lnTo>
                    <a:lnTo>
                      <a:pt x="936" y="2438"/>
                    </a:lnTo>
                    <a:lnTo>
                      <a:pt x="619" y="2864"/>
                    </a:lnTo>
                    <a:lnTo>
                      <a:pt x="583" y="2863"/>
                    </a:lnTo>
                    <a:lnTo>
                      <a:pt x="548" y="2859"/>
                    </a:lnTo>
                    <a:lnTo>
                      <a:pt x="867" y="2429"/>
                    </a:lnTo>
                    <a:close/>
                    <a:moveTo>
                      <a:pt x="4573" y="2353"/>
                    </a:moveTo>
                    <a:lnTo>
                      <a:pt x="4589" y="2387"/>
                    </a:lnTo>
                    <a:lnTo>
                      <a:pt x="4600" y="2418"/>
                    </a:lnTo>
                    <a:lnTo>
                      <a:pt x="4605" y="2445"/>
                    </a:lnTo>
                    <a:lnTo>
                      <a:pt x="4609" y="2465"/>
                    </a:lnTo>
                    <a:lnTo>
                      <a:pt x="4611" y="2479"/>
                    </a:lnTo>
                    <a:lnTo>
                      <a:pt x="4611" y="2485"/>
                    </a:lnTo>
                    <a:lnTo>
                      <a:pt x="4611" y="2485"/>
                    </a:lnTo>
                    <a:lnTo>
                      <a:pt x="4609" y="2483"/>
                    </a:lnTo>
                    <a:lnTo>
                      <a:pt x="4605" y="2481"/>
                    </a:lnTo>
                    <a:lnTo>
                      <a:pt x="4598" y="2476"/>
                    </a:lnTo>
                    <a:lnTo>
                      <a:pt x="4587" y="2469"/>
                    </a:lnTo>
                    <a:lnTo>
                      <a:pt x="4571" y="2458"/>
                    </a:lnTo>
                    <a:lnTo>
                      <a:pt x="4551" y="244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2" y="2422"/>
                    </a:lnTo>
                    <a:lnTo>
                      <a:pt x="4573" y="2353"/>
                    </a:lnTo>
                    <a:close/>
                    <a:moveTo>
                      <a:pt x="3774" y="2339"/>
                    </a:moveTo>
                    <a:lnTo>
                      <a:pt x="3782" y="2358"/>
                    </a:lnTo>
                    <a:lnTo>
                      <a:pt x="3789" y="2378"/>
                    </a:lnTo>
                    <a:lnTo>
                      <a:pt x="3791" y="2385"/>
                    </a:lnTo>
                    <a:lnTo>
                      <a:pt x="3794" y="2393"/>
                    </a:lnTo>
                    <a:lnTo>
                      <a:pt x="3798" y="2402"/>
                    </a:lnTo>
                    <a:lnTo>
                      <a:pt x="3738" y="2487"/>
                    </a:lnTo>
                    <a:lnTo>
                      <a:pt x="3716" y="2474"/>
                    </a:lnTo>
                    <a:lnTo>
                      <a:pt x="3697" y="2467"/>
                    </a:lnTo>
                    <a:lnTo>
                      <a:pt x="3680" y="2463"/>
                    </a:lnTo>
                    <a:lnTo>
                      <a:pt x="3774" y="2339"/>
                    </a:lnTo>
                    <a:close/>
                    <a:moveTo>
                      <a:pt x="1207" y="2333"/>
                    </a:moveTo>
                    <a:lnTo>
                      <a:pt x="1231" y="2402"/>
                    </a:lnTo>
                    <a:lnTo>
                      <a:pt x="889" y="2864"/>
                    </a:lnTo>
                    <a:lnTo>
                      <a:pt x="853" y="2864"/>
                    </a:lnTo>
                    <a:lnTo>
                      <a:pt x="816" y="2866"/>
                    </a:lnTo>
                    <a:lnTo>
                      <a:pt x="1207" y="2333"/>
                    </a:lnTo>
                    <a:close/>
                    <a:moveTo>
                      <a:pt x="4502" y="2266"/>
                    </a:moveTo>
                    <a:lnTo>
                      <a:pt x="4506" y="2268"/>
                    </a:lnTo>
                    <a:lnTo>
                      <a:pt x="4508" y="2270"/>
                    </a:lnTo>
                    <a:lnTo>
                      <a:pt x="4511" y="2272"/>
                    </a:lnTo>
                    <a:lnTo>
                      <a:pt x="4529" y="2290"/>
                    </a:lnTo>
                    <a:lnTo>
                      <a:pt x="4546" y="2310"/>
                    </a:lnTo>
                    <a:lnTo>
                      <a:pt x="4480" y="2396"/>
                    </a:lnTo>
                    <a:lnTo>
                      <a:pt x="4450" y="2385"/>
                    </a:lnTo>
                    <a:lnTo>
                      <a:pt x="4419" y="2380"/>
                    </a:lnTo>
                    <a:lnTo>
                      <a:pt x="4502" y="2266"/>
                    </a:lnTo>
                    <a:close/>
                    <a:moveTo>
                      <a:pt x="4417" y="2201"/>
                    </a:moveTo>
                    <a:lnTo>
                      <a:pt x="4442" y="2217"/>
                    </a:lnTo>
                    <a:lnTo>
                      <a:pt x="4466" y="2234"/>
                    </a:lnTo>
                    <a:lnTo>
                      <a:pt x="4359" y="2378"/>
                    </a:lnTo>
                    <a:lnTo>
                      <a:pt x="4299" y="2378"/>
                    </a:lnTo>
                    <a:lnTo>
                      <a:pt x="4296" y="2378"/>
                    </a:lnTo>
                    <a:lnTo>
                      <a:pt x="4290" y="2378"/>
                    </a:lnTo>
                    <a:lnTo>
                      <a:pt x="4285" y="2376"/>
                    </a:lnTo>
                    <a:lnTo>
                      <a:pt x="4417" y="2201"/>
                    </a:lnTo>
                    <a:close/>
                    <a:moveTo>
                      <a:pt x="1175" y="2198"/>
                    </a:moveTo>
                    <a:lnTo>
                      <a:pt x="1191" y="2273"/>
                    </a:lnTo>
                    <a:lnTo>
                      <a:pt x="753" y="2866"/>
                    </a:lnTo>
                    <a:lnTo>
                      <a:pt x="717" y="2866"/>
                    </a:lnTo>
                    <a:lnTo>
                      <a:pt x="681" y="2864"/>
                    </a:lnTo>
                    <a:lnTo>
                      <a:pt x="1175" y="2198"/>
                    </a:lnTo>
                    <a:close/>
                    <a:moveTo>
                      <a:pt x="4323" y="2143"/>
                    </a:moveTo>
                    <a:lnTo>
                      <a:pt x="4350" y="2158"/>
                    </a:lnTo>
                    <a:lnTo>
                      <a:pt x="4374" y="2174"/>
                    </a:lnTo>
                    <a:lnTo>
                      <a:pt x="4227" y="2375"/>
                    </a:lnTo>
                    <a:lnTo>
                      <a:pt x="4193" y="2373"/>
                    </a:lnTo>
                    <a:lnTo>
                      <a:pt x="4158" y="2369"/>
                    </a:lnTo>
                    <a:lnTo>
                      <a:pt x="4323" y="2143"/>
                    </a:lnTo>
                    <a:close/>
                    <a:moveTo>
                      <a:pt x="4229" y="2089"/>
                    </a:moveTo>
                    <a:lnTo>
                      <a:pt x="4256" y="2104"/>
                    </a:lnTo>
                    <a:lnTo>
                      <a:pt x="4281" y="2120"/>
                    </a:lnTo>
                    <a:lnTo>
                      <a:pt x="4098" y="2364"/>
                    </a:lnTo>
                    <a:lnTo>
                      <a:pt x="4031" y="2355"/>
                    </a:lnTo>
                    <a:lnTo>
                      <a:pt x="4229" y="2089"/>
                    </a:lnTo>
                    <a:close/>
                    <a:moveTo>
                      <a:pt x="871" y="2060"/>
                    </a:moveTo>
                    <a:lnTo>
                      <a:pt x="892" y="2085"/>
                    </a:lnTo>
                    <a:lnTo>
                      <a:pt x="907" y="2111"/>
                    </a:lnTo>
                    <a:lnTo>
                      <a:pt x="771" y="2295"/>
                    </a:lnTo>
                    <a:lnTo>
                      <a:pt x="740" y="2284"/>
                    </a:lnTo>
                    <a:lnTo>
                      <a:pt x="710" y="2277"/>
                    </a:lnTo>
                    <a:lnTo>
                      <a:pt x="871" y="2060"/>
                    </a:lnTo>
                    <a:close/>
                    <a:moveTo>
                      <a:pt x="4131" y="2038"/>
                    </a:moveTo>
                    <a:lnTo>
                      <a:pt x="4158" y="2053"/>
                    </a:lnTo>
                    <a:lnTo>
                      <a:pt x="4184" y="2066"/>
                    </a:lnTo>
                    <a:lnTo>
                      <a:pt x="3977" y="2346"/>
                    </a:lnTo>
                    <a:lnTo>
                      <a:pt x="3948" y="2339"/>
                    </a:lnTo>
                    <a:lnTo>
                      <a:pt x="3917" y="2329"/>
                    </a:lnTo>
                    <a:lnTo>
                      <a:pt x="4131" y="2038"/>
                    </a:lnTo>
                    <a:close/>
                    <a:moveTo>
                      <a:pt x="328" y="2038"/>
                    </a:moveTo>
                    <a:lnTo>
                      <a:pt x="328" y="2038"/>
                    </a:lnTo>
                    <a:lnTo>
                      <a:pt x="328" y="2038"/>
                    </a:lnTo>
                    <a:lnTo>
                      <a:pt x="329" y="2038"/>
                    </a:lnTo>
                    <a:lnTo>
                      <a:pt x="331" y="2040"/>
                    </a:lnTo>
                    <a:lnTo>
                      <a:pt x="335" y="2042"/>
                    </a:lnTo>
                    <a:lnTo>
                      <a:pt x="342" y="2044"/>
                    </a:lnTo>
                    <a:lnTo>
                      <a:pt x="355" y="2051"/>
                    </a:lnTo>
                    <a:lnTo>
                      <a:pt x="375" y="2058"/>
                    </a:lnTo>
                    <a:lnTo>
                      <a:pt x="380" y="2060"/>
                    </a:lnTo>
                    <a:lnTo>
                      <a:pt x="387" y="2064"/>
                    </a:lnTo>
                    <a:lnTo>
                      <a:pt x="393" y="2066"/>
                    </a:lnTo>
                    <a:lnTo>
                      <a:pt x="398" y="2066"/>
                    </a:lnTo>
                    <a:lnTo>
                      <a:pt x="369" y="2105"/>
                    </a:lnTo>
                    <a:lnTo>
                      <a:pt x="355" y="2085"/>
                    </a:lnTo>
                    <a:lnTo>
                      <a:pt x="344" y="2067"/>
                    </a:lnTo>
                    <a:lnTo>
                      <a:pt x="335" y="2053"/>
                    </a:lnTo>
                    <a:lnTo>
                      <a:pt x="331" y="2048"/>
                    </a:lnTo>
                    <a:lnTo>
                      <a:pt x="329" y="2042"/>
                    </a:lnTo>
                    <a:lnTo>
                      <a:pt x="328" y="2040"/>
                    </a:lnTo>
                    <a:lnTo>
                      <a:pt x="328" y="2038"/>
                    </a:lnTo>
                    <a:close/>
                    <a:moveTo>
                      <a:pt x="1162" y="2033"/>
                    </a:moveTo>
                    <a:lnTo>
                      <a:pt x="1164" y="2078"/>
                    </a:lnTo>
                    <a:lnTo>
                      <a:pt x="1168" y="2125"/>
                    </a:lnTo>
                    <a:lnTo>
                      <a:pt x="949" y="2418"/>
                    </a:lnTo>
                    <a:lnTo>
                      <a:pt x="938" y="2407"/>
                    </a:lnTo>
                    <a:lnTo>
                      <a:pt x="925" y="2393"/>
                    </a:lnTo>
                    <a:lnTo>
                      <a:pt x="907" y="2375"/>
                    </a:lnTo>
                    <a:lnTo>
                      <a:pt x="1162" y="2033"/>
                    </a:lnTo>
                    <a:close/>
                    <a:moveTo>
                      <a:pt x="563" y="2029"/>
                    </a:moveTo>
                    <a:lnTo>
                      <a:pt x="445" y="2187"/>
                    </a:lnTo>
                    <a:lnTo>
                      <a:pt x="402" y="2147"/>
                    </a:lnTo>
                    <a:lnTo>
                      <a:pt x="467" y="2058"/>
                    </a:lnTo>
                    <a:lnTo>
                      <a:pt x="489" y="2051"/>
                    </a:lnTo>
                    <a:lnTo>
                      <a:pt x="512" y="2044"/>
                    </a:lnTo>
                    <a:lnTo>
                      <a:pt x="541" y="2033"/>
                    </a:lnTo>
                    <a:lnTo>
                      <a:pt x="548" y="2031"/>
                    </a:lnTo>
                    <a:lnTo>
                      <a:pt x="556" y="2029"/>
                    </a:lnTo>
                    <a:lnTo>
                      <a:pt x="563" y="2029"/>
                    </a:lnTo>
                    <a:close/>
                    <a:moveTo>
                      <a:pt x="766" y="2022"/>
                    </a:moveTo>
                    <a:lnTo>
                      <a:pt x="800" y="2026"/>
                    </a:lnTo>
                    <a:lnTo>
                      <a:pt x="827" y="2035"/>
                    </a:lnTo>
                    <a:lnTo>
                      <a:pt x="657" y="2263"/>
                    </a:lnTo>
                    <a:lnTo>
                      <a:pt x="626" y="2257"/>
                    </a:lnTo>
                    <a:lnTo>
                      <a:pt x="595" y="2250"/>
                    </a:lnTo>
                    <a:lnTo>
                      <a:pt x="766" y="2022"/>
                    </a:lnTo>
                    <a:close/>
                    <a:moveTo>
                      <a:pt x="706" y="2015"/>
                    </a:moveTo>
                    <a:lnTo>
                      <a:pt x="541" y="2239"/>
                    </a:lnTo>
                    <a:lnTo>
                      <a:pt x="541" y="2237"/>
                    </a:lnTo>
                    <a:lnTo>
                      <a:pt x="539" y="2235"/>
                    </a:lnTo>
                    <a:lnTo>
                      <a:pt x="538" y="2235"/>
                    </a:lnTo>
                    <a:lnTo>
                      <a:pt x="510" y="2228"/>
                    </a:lnTo>
                    <a:lnTo>
                      <a:pt x="485" y="2214"/>
                    </a:lnTo>
                    <a:lnTo>
                      <a:pt x="634" y="2017"/>
                    </a:lnTo>
                    <a:lnTo>
                      <a:pt x="670" y="2015"/>
                    </a:lnTo>
                    <a:lnTo>
                      <a:pt x="706" y="2015"/>
                    </a:lnTo>
                    <a:close/>
                    <a:moveTo>
                      <a:pt x="4037" y="1984"/>
                    </a:moveTo>
                    <a:lnTo>
                      <a:pt x="4060" y="2001"/>
                    </a:lnTo>
                    <a:lnTo>
                      <a:pt x="4088" y="2015"/>
                    </a:lnTo>
                    <a:lnTo>
                      <a:pt x="3865" y="2311"/>
                    </a:lnTo>
                    <a:lnTo>
                      <a:pt x="3836" y="2302"/>
                    </a:lnTo>
                    <a:lnTo>
                      <a:pt x="3809" y="2292"/>
                    </a:lnTo>
                    <a:lnTo>
                      <a:pt x="4037" y="1984"/>
                    </a:lnTo>
                    <a:close/>
                    <a:moveTo>
                      <a:pt x="2321" y="1917"/>
                    </a:moveTo>
                    <a:lnTo>
                      <a:pt x="2330" y="1986"/>
                    </a:lnTo>
                    <a:lnTo>
                      <a:pt x="2342" y="2066"/>
                    </a:lnTo>
                    <a:lnTo>
                      <a:pt x="2355" y="2154"/>
                    </a:lnTo>
                    <a:lnTo>
                      <a:pt x="2368" y="2248"/>
                    </a:lnTo>
                    <a:lnTo>
                      <a:pt x="2382" y="2348"/>
                    </a:lnTo>
                    <a:lnTo>
                      <a:pt x="2399" y="2449"/>
                    </a:lnTo>
                    <a:lnTo>
                      <a:pt x="2413" y="2552"/>
                    </a:lnTo>
                    <a:lnTo>
                      <a:pt x="2428" y="2655"/>
                    </a:lnTo>
                    <a:lnTo>
                      <a:pt x="2442" y="2756"/>
                    </a:lnTo>
                    <a:lnTo>
                      <a:pt x="2456" y="2852"/>
                    </a:lnTo>
                    <a:lnTo>
                      <a:pt x="2471" y="2942"/>
                    </a:lnTo>
                    <a:lnTo>
                      <a:pt x="2482" y="3023"/>
                    </a:lnTo>
                    <a:lnTo>
                      <a:pt x="2402" y="3034"/>
                    </a:lnTo>
                    <a:lnTo>
                      <a:pt x="2323" y="3038"/>
                    </a:lnTo>
                    <a:lnTo>
                      <a:pt x="2234" y="3032"/>
                    </a:lnTo>
                    <a:lnTo>
                      <a:pt x="2149" y="3022"/>
                    </a:lnTo>
                    <a:lnTo>
                      <a:pt x="2163" y="2931"/>
                    </a:lnTo>
                    <a:lnTo>
                      <a:pt x="2178" y="2836"/>
                    </a:lnTo>
                    <a:lnTo>
                      <a:pt x="2194" y="2736"/>
                    </a:lnTo>
                    <a:lnTo>
                      <a:pt x="2210" y="2633"/>
                    </a:lnTo>
                    <a:lnTo>
                      <a:pt x="2225" y="2530"/>
                    </a:lnTo>
                    <a:lnTo>
                      <a:pt x="2241" y="2427"/>
                    </a:lnTo>
                    <a:lnTo>
                      <a:pt x="2257" y="2328"/>
                    </a:lnTo>
                    <a:lnTo>
                      <a:pt x="2272" y="2232"/>
                    </a:lnTo>
                    <a:lnTo>
                      <a:pt x="2286" y="2142"/>
                    </a:lnTo>
                    <a:lnTo>
                      <a:pt x="2299" y="2057"/>
                    </a:lnTo>
                    <a:lnTo>
                      <a:pt x="2310" y="1982"/>
                    </a:lnTo>
                    <a:lnTo>
                      <a:pt x="2321" y="1917"/>
                    </a:lnTo>
                    <a:close/>
                    <a:moveTo>
                      <a:pt x="3952" y="1914"/>
                    </a:moveTo>
                    <a:lnTo>
                      <a:pt x="3997" y="1954"/>
                    </a:lnTo>
                    <a:lnTo>
                      <a:pt x="3760" y="2273"/>
                    </a:lnTo>
                    <a:lnTo>
                      <a:pt x="3758" y="2273"/>
                    </a:lnTo>
                    <a:lnTo>
                      <a:pt x="3758" y="2272"/>
                    </a:lnTo>
                    <a:lnTo>
                      <a:pt x="3758" y="2272"/>
                    </a:lnTo>
                    <a:lnTo>
                      <a:pt x="3758" y="2275"/>
                    </a:lnTo>
                    <a:lnTo>
                      <a:pt x="3134" y="3119"/>
                    </a:lnTo>
                    <a:lnTo>
                      <a:pt x="3130" y="3117"/>
                    </a:lnTo>
                    <a:lnTo>
                      <a:pt x="3128" y="3116"/>
                    </a:lnTo>
                    <a:lnTo>
                      <a:pt x="3126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6" y="3116"/>
                    </a:lnTo>
                    <a:lnTo>
                      <a:pt x="3126" y="3119"/>
                    </a:lnTo>
                    <a:lnTo>
                      <a:pt x="3126" y="3125"/>
                    </a:lnTo>
                    <a:lnTo>
                      <a:pt x="2610" y="3826"/>
                    </a:lnTo>
                    <a:lnTo>
                      <a:pt x="2610" y="3768"/>
                    </a:lnTo>
                    <a:lnTo>
                      <a:pt x="2618" y="3714"/>
                    </a:lnTo>
                    <a:lnTo>
                      <a:pt x="3952" y="1914"/>
                    </a:lnTo>
                    <a:close/>
                    <a:moveTo>
                      <a:pt x="2241" y="1912"/>
                    </a:moveTo>
                    <a:lnTo>
                      <a:pt x="2230" y="1979"/>
                    </a:lnTo>
                    <a:lnTo>
                      <a:pt x="2219" y="2053"/>
                    </a:lnTo>
                    <a:lnTo>
                      <a:pt x="2205" y="2136"/>
                    </a:lnTo>
                    <a:lnTo>
                      <a:pt x="2192" y="2226"/>
                    </a:lnTo>
                    <a:lnTo>
                      <a:pt x="2178" y="2320"/>
                    </a:lnTo>
                    <a:lnTo>
                      <a:pt x="2161" y="2420"/>
                    </a:lnTo>
                    <a:lnTo>
                      <a:pt x="2147" y="2521"/>
                    </a:lnTo>
                    <a:lnTo>
                      <a:pt x="2131" y="2622"/>
                    </a:lnTo>
                    <a:lnTo>
                      <a:pt x="2114" y="2723"/>
                    </a:lnTo>
                    <a:lnTo>
                      <a:pt x="2100" y="2821"/>
                    </a:lnTo>
                    <a:lnTo>
                      <a:pt x="2085" y="2917"/>
                    </a:lnTo>
                    <a:lnTo>
                      <a:pt x="2071" y="3007"/>
                    </a:lnTo>
                    <a:lnTo>
                      <a:pt x="1993" y="2986"/>
                    </a:lnTo>
                    <a:lnTo>
                      <a:pt x="1919" y="2958"/>
                    </a:lnTo>
                    <a:lnTo>
                      <a:pt x="1846" y="2926"/>
                    </a:lnTo>
                    <a:lnTo>
                      <a:pt x="1778" y="2888"/>
                    </a:lnTo>
                    <a:lnTo>
                      <a:pt x="1810" y="2821"/>
                    </a:lnTo>
                    <a:lnTo>
                      <a:pt x="1845" y="2747"/>
                    </a:lnTo>
                    <a:lnTo>
                      <a:pt x="1881" y="2669"/>
                    </a:lnTo>
                    <a:lnTo>
                      <a:pt x="1919" y="2590"/>
                    </a:lnTo>
                    <a:lnTo>
                      <a:pt x="1959" y="2507"/>
                    </a:lnTo>
                    <a:lnTo>
                      <a:pt x="1998" y="2423"/>
                    </a:lnTo>
                    <a:lnTo>
                      <a:pt x="2038" y="2340"/>
                    </a:lnTo>
                    <a:lnTo>
                      <a:pt x="2076" y="2259"/>
                    </a:lnTo>
                    <a:lnTo>
                      <a:pt x="2114" y="2179"/>
                    </a:lnTo>
                    <a:lnTo>
                      <a:pt x="2149" y="2104"/>
                    </a:lnTo>
                    <a:lnTo>
                      <a:pt x="2183" y="2035"/>
                    </a:lnTo>
                    <a:lnTo>
                      <a:pt x="2214" y="1970"/>
                    </a:lnTo>
                    <a:lnTo>
                      <a:pt x="2241" y="1912"/>
                    </a:lnTo>
                    <a:close/>
                    <a:moveTo>
                      <a:pt x="2400" y="1907"/>
                    </a:moveTo>
                    <a:lnTo>
                      <a:pt x="2428" y="1964"/>
                    </a:lnTo>
                    <a:lnTo>
                      <a:pt x="2458" y="2029"/>
                    </a:lnTo>
                    <a:lnTo>
                      <a:pt x="2491" y="2102"/>
                    </a:lnTo>
                    <a:lnTo>
                      <a:pt x="2529" y="2178"/>
                    </a:lnTo>
                    <a:lnTo>
                      <a:pt x="2567" y="2259"/>
                    </a:lnTo>
                    <a:lnTo>
                      <a:pt x="2605" y="2340"/>
                    </a:lnTo>
                    <a:lnTo>
                      <a:pt x="2645" y="2425"/>
                    </a:lnTo>
                    <a:lnTo>
                      <a:pt x="2685" y="2510"/>
                    </a:lnTo>
                    <a:lnTo>
                      <a:pt x="2724" y="2593"/>
                    </a:lnTo>
                    <a:lnTo>
                      <a:pt x="2762" y="2673"/>
                    </a:lnTo>
                    <a:lnTo>
                      <a:pt x="2799" y="2751"/>
                    </a:lnTo>
                    <a:lnTo>
                      <a:pt x="2833" y="2823"/>
                    </a:lnTo>
                    <a:lnTo>
                      <a:pt x="2864" y="2888"/>
                    </a:lnTo>
                    <a:lnTo>
                      <a:pt x="2793" y="2928"/>
                    </a:lnTo>
                    <a:lnTo>
                      <a:pt x="2719" y="2960"/>
                    </a:lnTo>
                    <a:lnTo>
                      <a:pt x="2641" y="2987"/>
                    </a:lnTo>
                    <a:lnTo>
                      <a:pt x="2561" y="3009"/>
                    </a:lnTo>
                    <a:lnTo>
                      <a:pt x="2549" y="2928"/>
                    </a:lnTo>
                    <a:lnTo>
                      <a:pt x="2536" y="2837"/>
                    </a:lnTo>
                    <a:lnTo>
                      <a:pt x="2522" y="2742"/>
                    </a:lnTo>
                    <a:lnTo>
                      <a:pt x="2507" y="2640"/>
                    </a:lnTo>
                    <a:lnTo>
                      <a:pt x="2493" y="2539"/>
                    </a:lnTo>
                    <a:lnTo>
                      <a:pt x="2476" y="2436"/>
                    </a:lnTo>
                    <a:lnTo>
                      <a:pt x="2462" y="2333"/>
                    </a:lnTo>
                    <a:lnTo>
                      <a:pt x="2447" y="2235"/>
                    </a:lnTo>
                    <a:lnTo>
                      <a:pt x="2435" y="2142"/>
                    </a:lnTo>
                    <a:lnTo>
                      <a:pt x="2422" y="2055"/>
                    </a:lnTo>
                    <a:lnTo>
                      <a:pt x="2409" y="1975"/>
                    </a:lnTo>
                    <a:lnTo>
                      <a:pt x="2400" y="1907"/>
                    </a:lnTo>
                    <a:close/>
                    <a:moveTo>
                      <a:pt x="2170" y="1876"/>
                    </a:moveTo>
                    <a:lnTo>
                      <a:pt x="2143" y="1932"/>
                    </a:lnTo>
                    <a:lnTo>
                      <a:pt x="2113" y="1995"/>
                    </a:lnTo>
                    <a:lnTo>
                      <a:pt x="2080" y="2064"/>
                    </a:lnTo>
                    <a:lnTo>
                      <a:pt x="2046" y="2138"/>
                    </a:lnTo>
                    <a:lnTo>
                      <a:pt x="2008" y="2216"/>
                    </a:lnTo>
                    <a:lnTo>
                      <a:pt x="1970" y="2297"/>
                    </a:lnTo>
                    <a:lnTo>
                      <a:pt x="1932" y="2380"/>
                    </a:lnTo>
                    <a:lnTo>
                      <a:pt x="1892" y="2461"/>
                    </a:lnTo>
                    <a:lnTo>
                      <a:pt x="1852" y="2545"/>
                    </a:lnTo>
                    <a:lnTo>
                      <a:pt x="1814" y="2626"/>
                    </a:lnTo>
                    <a:lnTo>
                      <a:pt x="1778" y="2702"/>
                    </a:lnTo>
                    <a:lnTo>
                      <a:pt x="1743" y="2776"/>
                    </a:lnTo>
                    <a:lnTo>
                      <a:pt x="1711" y="2845"/>
                    </a:lnTo>
                    <a:lnTo>
                      <a:pt x="1649" y="2798"/>
                    </a:lnTo>
                    <a:lnTo>
                      <a:pt x="1591" y="2747"/>
                    </a:lnTo>
                    <a:lnTo>
                      <a:pt x="1537" y="2691"/>
                    </a:lnTo>
                    <a:lnTo>
                      <a:pt x="1488" y="2631"/>
                    </a:lnTo>
                    <a:lnTo>
                      <a:pt x="1539" y="2575"/>
                    </a:lnTo>
                    <a:lnTo>
                      <a:pt x="1595" y="2514"/>
                    </a:lnTo>
                    <a:lnTo>
                      <a:pt x="1655" y="2447"/>
                    </a:lnTo>
                    <a:lnTo>
                      <a:pt x="1716" y="2380"/>
                    </a:lnTo>
                    <a:lnTo>
                      <a:pt x="1778" y="2310"/>
                    </a:lnTo>
                    <a:lnTo>
                      <a:pt x="1841" y="2241"/>
                    </a:lnTo>
                    <a:lnTo>
                      <a:pt x="1903" y="2172"/>
                    </a:lnTo>
                    <a:lnTo>
                      <a:pt x="1964" y="2104"/>
                    </a:lnTo>
                    <a:lnTo>
                      <a:pt x="2022" y="2040"/>
                    </a:lnTo>
                    <a:lnTo>
                      <a:pt x="2076" y="1981"/>
                    </a:lnTo>
                    <a:lnTo>
                      <a:pt x="2125" y="1925"/>
                    </a:lnTo>
                    <a:lnTo>
                      <a:pt x="2170" y="1876"/>
                    </a:lnTo>
                    <a:close/>
                    <a:moveTo>
                      <a:pt x="2471" y="1872"/>
                    </a:moveTo>
                    <a:lnTo>
                      <a:pt x="2514" y="1921"/>
                    </a:lnTo>
                    <a:lnTo>
                      <a:pt x="2565" y="1975"/>
                    </a:lnTo>
                    <a:lnTo>
                      <a:pt x="2619" y="2035"/>
                    </a:lnTo>
                    <a:lnTo>
                      <a:pt x="2676" y="2098"/>
                    </a:lnTo>
                    <a:lnTo>
                      <a:pt x="2737" y="2165"/>
                    </a:lnTo>
                    <a:lnTo>
                      <a:pt x="2799" y="2234"/>
                    </a:lnTo>
                    <a:lnTo>
                      <a:pt x="2862" y="2304"/>
                    </a:lnTo>
                    <a:lnTo>
                      <a:pt x="2925" y="2373"/>
                    </a:lnTo>
                    <a:lnTo>
                      <a:pt x="2987" y="2442"/>
                    </a:lnTo>
                    <a:lnTo>
                      <a:pt x="3048" y="2508"/>
                    </a:lnTo>
                    <a:lnTo>
                      <a:pt x="3105" y="2570"/>
                    </a:lnTo>
                    <a:lnTo>
                      <a:pt x="3157" y="2629"/>
                    </a:lnTo>
                    <a:lnTo>
                      <a:pt x="3108" y="2689"/>
                    </a:lnTo>
                    <a:lnTo>
                      <a:pt x="3054" y="2745"/>
                    </a:lnTo>
                    <a:lnTo>
                      <a:pt x="2994" y="2798"/>
                    </a:lnTo>
                    <a:lnTo>
                      <a:pt x="2933" y="2845"/>
                    </a:lnTo>
                    <a:lnTo>
                      <a:pt x="2900" y="2779"/>
                    </a:lnTo>
                    <a:lnTo>
                      <a:pt x="2866" y="2707"/>
                    </a:lnTo>
                    <a:lnTo>
                      <a:pt x="2829" y="2629"/>
                    </a:lnTo>
                    <a:lnTo>
                      <a:pt x="2791" y="2550"/>
                    </a:lnTo>
                    <a:lnTo>
                      <a:pt x="2753" y="2467"/>
                    </a:lnTo>
                    <a:lnTo>
                      <a:pt x="2714" y="2384"/>
                    </a:lnTo>
                    <a:lnTo>
                      <a:pt x="2674" y="2301"/>
                    </a:lnTo>
                    <a:lnTo>
                      <a:pt x="2636" y="2219"/>
                    </a:lnTo>
                    <a:lnTo>
                      <a:pt x="2598" y="2140"/>
                    </a:lnTo>
                    <a:lnTo>
                      <a:pt x="2561" y="2064"/>
                    </a:lnTo>
                    <a:lnTo>
                      <a:pt x="2529" y="1993"/>
                    </a:lnTo>
                    <a:lnTo>
                      <a:pt x="2498" y="1928"/>
                    </a:lnTo>
                    <a:lnTo>
                      <a:pt x="2471" y="1872"/>
                    </a:lnTo>
                    <a:close/>
                    <a:moveTo>
                      <a:pt x="2540" y="1831"/>
                    </a:moveTo>
                    <a:lnTo>
                      <a:pt x="2600" y="1869"/>
                    </a:lnTo>
                    <a:lnTo>
                      <a:pt x="2666" y="1910"/>
                    </a:lnTo>
                    <a:lnTo>
                      <a:pt x="2739" y="1954"/>
                    </a:lnTo>
                    <a:lnTo>
                      <a:pt x="2815" y="2001"/>
                    </a:lnTo>
                    <a:lnTo>
                      <a:pt x="2891" y="2049"/>
                    </a:lnTo>
                    <a:lnTo>
                      <a:pt x="2969" y="2098"/>
                    </a:lnTo>
                    <a:lnTo>
                      <a:pt x="3047" y="2145"/>
                    </a:lnTo>
                    <a:lnTo>
                      <a:pt x="3121" y="2192"/>
                    </a:lnTo>
                    <a:lnTo>
                      <a:pt x="3193" y="2237"/>
                    </a:lnTo>
                    <a:lnTo>
                      <a:pt x="3258" y="2279"/>
                    </a:lnTo>
                    <a:lnTo>
                      <a:pt x="3318" y="2315"/>
                    </a:lnTo>
                    <a:lnTo>
                      <a:pt x="3289" y="2402"/>
                    </a:lnTo>
                    <a:lnTo>
                      <a:pt x="3249" y="2485"/>
                    </a:lnTo>
                    <a:lnTo>
                      <a:pt x="3204" y="2563"/>
                    </a:lnTo>
                    <a:lnTo>
                      <a:pt x="3152" y="2505"/>
                    </a:lnTo>
                    <a:lnTo>
                      <a:pt x="3097" y="2445"/>
                    </a:lnTo>
                    <a:lnTo>
                      <a:pt x="3039" y="2380"/>
                    </a:lnTo>
                    <a:lnTo>
                      <a:pt x="2980" y="2315"/>
                    </a:lnTo>
                    <a:lnTo>
                      <a:pt x="2918" y="2248"/>
                    </a:lnTo>
                    <a:lnTo>
                      <a:pt x="2857" y="2181"/>
                    </a:lnTo>
                    <a:lnTo>
                      <a:pt x="2797" y="2114"/>
                    </a:lnTo>
                    <a:lnTo>
                      <a:pt x="2739" y="2049"/>
                    </a:lnTo>
                    <a:lnTo>
                      <a:pt x="2683" y="1988"/>
                    </a:lnTo>
                    <a:lnTo>
                      <a:pt x="2630" y="1930"/>
                    </a:lnTo>
                    <a:lnTo>
                      <a:pt x="2583" y="1878"/>
                    </a:lnTo>
                    <a:lnTo>
                      <a:pt x="2540" y="1831"/>
                    </a:lnTo>
                    <a:close/>
                    <a:moveTo>
                      <a:pt x="3881" y="1829"/>
                    </a:moveTo>
                    <a:lnTo>
                      <a:pt x="3901" y="1849"/>
                    </a:lnTo>
                    <a:lnTo>
                      <a:pt x="3919" y="1876"/>
                    </a:lnTo>
                    <a:lnTo>
                      <a:pt x="2677" y="3553"/>
                    </a:lnTo>
                    <a:lnTo>
                      <a:pt x="2695" y="3502"/>
                    </a:lnTo>
                    <a:lnTo>
                      <a:pt x="2710" y="3461"/>
                    </a:lnTo>
                    <a:lnTo>
                      <a:pt x="2717" y="3425"/>
                    </a:lnTo>
                    <a:lnTo>
                      <a:pt x="2721" y="3396"/>
                    </a:lnTo>
                    <a:lnTo>
                      <a:pt x="3881" y="1829"/>
                    </a:lnTo>
                    <a:close/>
                    <a:moveTo>
                      <a:pt x="1180" y="1825"/>
                    </a:moveTo>
                    <a:lnTo>
                      <a:pt x="1171" y="1885"/>
                    </a:lnTo>
                    <a:lnTo>
                      <a:pt x="1164" y="1945"/>
                    </a:lnTo>
                    <a:lnTo>
                      <a:pt x="869" y="2346"/>
                    </a:lnTo>
                    <a:lnTo>
                      <a:pt x="865" y="2342"/>
                    </a:lnTo>
                    <a:lnTo>
                      <a:pt x="862" y="2340"/>
                    </a:lnTo>
                    <a:lnTo>
                      <a:pt x="858" y="2339"/>
                    </a:lnTo>
                    <a:lnTo>
                      <a:pt x="838" y="2324"/>
                    </a:lnTo>
                    <a:lnTo>
                      <a:pt x="818" y="2315"/>
                    </a:lnTo>
                    <a:lnTo>
                      <a:pt x="1180" y="1825"/>
                    </a:lnTo>
                    <a:close/>
                    <a:moveTo>
                      <a:pt x="2111" y="1823"/>
                    </a:moveTo>
                    <a:lnTo>
                      <a:pt x="2067" y="1870"/>
                    </a:lnTo>
                    <a:lnTo>
                      <a:pt x="2020" y="1925"/>
                    </a:lnTo>
                    <a:lnTo>
                      <a:pt x="1966" y="1984"/>
                    </a:lnTo>
                    <a:lnTo>
                      <a:pt x="1910" y="2046"/>
                    </a:lnTo>
                    <a:lnTo>
                      <a:pt x="1852" y="2111"/>
                    </a:lnTo>
                    <a:lnTo>
                      <a:pt x="1790" y="2179"/>
                    </a:lnTo>
                    <a:lnTo>
                      <a:pt x="1729" y="2248"/>
                    </a:lnTo>
                    <a:lnTo>
                      <a:pt x="1667" y="2315"/>
                    </a:lnTo>
                    <a:lnTo>
                      <a:pt x="1607" y="2382"/>
                    </a:lnTo>
                    <a:lnTo>
                      <a:pt x="1548" y="2447"/>
                    </a:lnTo>
                    <a:lnTo>
                      <a:pt x="1493" y="2508"/>
                    </a:lnTo>
                    <a:lnTo>
                      <a:pt x="1441" y="2566"/>
                    </a:lnTo>
                    <a:lnTo>
                      <a:pt x="1394" y="2485"/>
                    </a:lnTo>
                    <a:lnTo>
                      <a:pt x="1354" y="2398"/>
                    </a:lnTo>
                    <a:lnTo>
                      <a:pt x="1321" y="2308"/>
                    </a:lnTo>
                    <a:lnTo>
                      <a:pt x="1397" y="2261"/>
                    </a:lnTo>
                    <a:lnTo>
                      <a:pt x="1475" y="2212"/>
                    </a:lnTo>
                    <a:lnTo>
                      <a:pt x="1555" y="2163"/>
                    </a:lnTo>
                    <a:lnTo>
                      <a:pt x="1635" y="2114"/>
                    </a:lnTo>
                    <a:lnTo>
                      <a:pt x="1714" y="2067"/>
                    </a:lnTo>
                    <a:lnTo>
                      <a:pt x="1790" y="2020"/>
                    </a:lnTo>
                    <a:lnTo>
                      <a:pt x="1865" y="1975"/>
                    </a:lnTo>
                    <a:lnTo>
                      <a:pt x="1935" y="1932"/>
                    </a:lnTo>
                    <a:lnTo>
                      <a:pt x="2000" y="1892"/>
                    </a:lnTo>
                    <a:lnTo>
                      <a:pt x="2058" y="1856"/>
                    </a:lnTo>
                    <a:lnTo>
                      <a:pt x="2111" y="1823"/>
                    </a:lnTo>
                    <a:close/>
                    <a:moveTo>
                      <a:pt x="2064" y="1760"/>
                    </a:moveTo>
                    <a:lnTo>
                      <a:pt x="2008" y="1796"/>
                    </a:lnTo>
                    <a:lnTo>
                      <a:pt x="1944" y="1834"/>
                    </a:lnTo>
                    <a:lnTo>
                      <a:pt x="1874" y="1878"/>
                    </a:lnTo>
                    <a:lnTo>
                      <a:pt x="1798" y="1925"/>
                    </a:lnTo>
                    <a:lnTo>
                      <a:pt x="1718" y="1973"/>
                    </a:lnTo>
                    <a:lnTo>
                      <a:pt x="1635" y="2024"/>
                    </a:lnTo>
                    <a:lnTo>
                      <a:pt x="1551" y="2075"/>
                    </a:lnTo>
                    <a:lnTo>
                      <a:pt x="1466" y="2127"/>
                    </a:lnTo>
                    <a:lnTo>
                      <a:pt x="1383" y="2178"/>
                    </a:lnTo>
                    <a:lnTo>
                      <a:pt x="1302" y="2228"/>
                    </a:lnTo>
                    <a:lnTo>
                      <a:pt x="1287" y="2132"/>
                    </a:lnTo>
                    <a:lnTo>
                      <a:pt x="1282" y="2035"/>
                    </a:lnTo>
                    <a:lnTo>
                      <a:pt x="1285" y="1979"/>
                    </a:lnTo>
                    <a:lnTo>
                      <a:pt x="1365" y="1957"/>
                    </a:lnTo>
                    <a:lnTo>
                      <a:pt x="1452" y="1932"/>
                    </a:lnTo>
                    <a:lnTo>
                      <a:pt x="1542" y="1907"/>
                    </a:lnTo>
                    <a:lnTo>
                      <a:pt x="1635" y="1881"/>
                    </a:lnTo>
                    <a:lnTo>
                      <a:pt x="1729" y="1854"/>
                    </a:lnTo>
                    <a:lnTo>
                      <a:pt x="1819" y="1829"/>
                    </a:lnTo>
                    <a:lnTo>
                      <a:pt x="1908" y="1805"/>
                    </a:lnTo>
                    <a:lnTo>
                      <a:pt x="1989" y="1782"/>
                    </a:lnTo>
                    <a:lnTo>
                      <a:pt x="2064" y="1760"/>
                    </a:lnTo>
                    <a:close/>
                    <a:moveTo>
                      <a:pt x="3796" y="1760"/>
                    </a:moveTo>
                    <a:lnTo>
                      <a:pt x="3821" y="1776"/>
                    </a:lnTo>
                    <a:lnTo>
                      <a:pt x="3845" y="1793"/>
                    </a:lnTo>
                    <a:lnTo>
                      <a:pt x="3342" y="2472"/>
                    </a:lnTo>
                    <a:lnTo>
                      <a:pt x="3367" y="2411"/>
                    </a:lnTo>
                    <a:lnTo>
                      <a:pt x="3391" y="2349"/>
                    </a:lnTo>
                    <a:lnTo>
                      <a:pt x="3409" y="2282"/>
                    </a:lnTo>
                    <a:lnTo>
                      <a:pt x="3796" y="1760"/>
                    </a:lnTo>
                    <a:close/>
                    <a:moveTo>
                      <a:pt x="2574" y="1760"/>
                    </a:moveTo>
                    <a:lnTo>
                      <a:pt x="2647" y="1780"/>
                    </a:lnTo>
                    <a:lnTo>
                      <a:pt x="2728" y="1804"/>
                    </a:lnTo>
                    <a:lnTo>
                      <a:pt x="2815" y="1827"/>
                    </a:lnTo>
                    <a:lnTo>
                      <a:pt x="2905" y="1852"/>
                    </a:lnTo>
                    <a:lnTo>
                      <a:pt x="3000" y="1879"/>
                    </a:lnTo>
                    <a:lnTo>
                      <a:pt x="3094" y="1907"/>
                    </a:lnTo>
                    <a:lnTo>
                      <a:pt x="3186" y="1932"/>
                    </a:lnTo>
                    <a:lnTo>
                      <a:pt x="3275" y="1957"/>
                    </a:lnTo>
                    <a:lnTo>
                      <a:pt x="3358" y="1981"/>
                    </a:lnTo>
                    <a:lnTo>
                      <a:pt x="3362" y="2035"/>
                    </a:lnTo>
                    <a:lnTo>
                      <a:pt x="3356" y="2138"/>
                    </a:lnTo>
                    <a:lnTo>
                      <a:pt x="3340" y="2237"/>
                    </a:lnTo>
                    <a:lnTo>
                      <a:pt x="3278" y="2199"/>
                    </a:lnTo>
                    <a:lnTo>
                      <a:pt x="3211" y="2156"/>
                    </a:lnTo>
                    <a:lnTo>
                      <a:pt x="3141" y="2113"/>
                    </a:lnTo>
                    <a:lnTo>
                      <a:pt x="3067" y="2066"/>
                    </a:lnTo>
                    <a:lnTo>
                      <a:pt x="2991" y="2019"/>
                    </a:lnTo>
                    <a:lnTo>
                      <a:pt x="2913" y="1972"/>
                    </a:lnTo>
                    <a:lnTo>
                      <a:pt x="2838" y="1925"/>
                    </a:lnTo>
                    <a:lnTo>
                      <a:pt x="2766" y="1879"/>
                    </a:lnTo>
                    <a:lnTo>
                      <a:pt x="2695" y="1836"/>
                    </a:lnTo>
                    <a:lnTo>
                      <a:pt x="2632" y="1796"/>
                    </a:lnTo>
                    <a:lnTo>
                      <a:pt x="2574" y="1760"/>
                    </a:lnTo>
                    <a:close/>
                    <a:moveTo>
                      <a:pt x="2601" y="1688"/>
                    </a:moveTo>
                    <a:lnTo>
                      <a:pt x="3296" y="1688"/>
                    </a:lnTo>
                    <a:lnTo>
                      <a:pt x="3320" y="1755"/>
                    </a:lnTo>
                    <a:lnTo>
                      <a:pt x="3338" y="1825"/>
                    </a:lnTo>
                    <a:lnTo>
                      <a:pt x="3351" y="1898"/>
                    </a:lnTo>
                    <a:lnTo>
                      <a:pt x="3269" y="1876"/>
                    </a:lnTo>
                    <a:lnTo>
                      <a:pt x="3184" y="1851"/>
                    </a:lnTo>
                    <a:lnTo>
                      <a:pt x="3096" y="1825"/>
                    </a:lnTo>
                    <a:lnTo>
                      <a:pt x="3007" y="1802"/>
                    </a:lnTo>
                    <a:lnTo>
                      <a:pt x="2918" y="1776"/>
                    </a:lnTo>
                    <a:lnTo>
                      <a:pt x="2831" y="1751"/>
                    </a:lnTo>
                    <a:lnTo>
                      <a:pt x="2748" y="1728"/>
                    </a:lnTo>
                    <a:lnTo>
                      <a:pt x="2672" y="1706"/>
                    </a:lnTo>
                    <a:lnTo>
                      <a:pt x="2601" y="1688"/>
                    </a:lnTo>
                    <a:close/>
                    <a:moveTo>
                      <a:pt x="1347" y="1688"/>
                    </a:moveTo>
                    <a:lnTo>
                      <a:pt x="2040" y="1688"/>
                    </a:lnTo>
                    <a:lnTo>
                      <a:pt x="1960" y="1710"/>
                    </a:lnTo>
                    <a:lnTo>
                      <a:pt x="1872" y="1735"/>
                    </a:lnTo>
                    <a:lnTo>
                      <a:pt x="1776" y="1762"/>
                    </a:lnTo>
                    <a:lnTo>
                      <a:pt x="1676" y="1789"/>
                    </a:lnTo>
                    <a:lnTo>
                      <a:pt x="1577" y="1816"/>
                    </a:lnTo>
                    <a:lnTo>
                      <a:pt x="1477" y="1845"/>
                    </a:lnTo>
                    <a:lnTo>
                      <a:pt x="1381" y="1872"/>
                    </a:lnTo>
                    <a:lnTo>
                      <a:pt x="1292" y="1896"/>
                    </a:lnTo>
                    <a:lnTo>
                      <a:pt x="1305" y="1825"/>
                    </a:lnTo>
                    <a:lnTo>
                      <a:pt x="1323" y="1755"/>
                    </a:lnTo>
                    <a:lnTo>
                      <a:pt x="1347" y="1688"/>
                    </a:lnTo>
                    <a:close/>
                    <a:moveTo>
                      <a:pt x="3948" y="1554"/>
                    </a:moveTo>
                    <a:lnTo>
                      <a:pt x="3975" y="1574"/>
                    </a:lnTo>
                    <a:lnTo>
                      <a:pt x="3995" y="1592"/>
                    </a:lnTo>
                    <a:lnTo>
                      <a:pt x="3964" y="1632"/>
                    </a:lnTo>
                    <a:lnTo>
                      <a:pt x="3926" y="1641"/>
                    </a:lnTo>
                    <a:lnTo>
                      <a:pt x="3878" y="1650"/>
                    </a:lnTo>
                    <a:lnTo>
                      <a:pt x="3948" y="1554"/>
                    </a:lnTo>
                    <a:close/>
                    <a:moveTo>
                      <a:pt x="3854" y="1504"/>
                    </a:moveTo>
                    <a:lnTo>
                      <a:pt x="3883" y="1518"/>
                    </a:lnTo>
                    <a:lnTo>
                      <a:pt x="3896" y="1523"/>
                    </a:lnTo>
                    <a:lnTo>
                      <a:pt x="3907" y="1529"/>
                    </a:lnTo>
                    <a:lnTo>
                      <a:pt x="3798" y="1673"/>
                    </a:lnTo>
                    <a:lnTo>
                      <a:pt x="3765" y="1688"/>
                    </a:lnTo>
                    <a:lnTo>
                      <a:pt x="3742" y="1699"/>
                    </a:lnTo>
                    <a:lnTo>
                      <a:pt x="3726" y="1708"/>
                    </a:lnTo>
                    <a:lnTo>
                      <a:pt x="3718" y="1713"/>
                    </a:lnTo>
                    <a:lnTo>
                      <a:pt x="3716" y="1715"/>
                    </a:lnTo>
                    <a:lnTo>
                      <a:pt x="3718" y="1717"/>
                    </a:lnTo>
                    <a:lnTo>
                      <a:pt x="3726" y="1720"/>
                    </a:lnTo>
                    <a:lnTo>
                      <a:pt x="3738" y="1726"/>
                    </a:lnTo>
                    <a:lnTo>
                      <a:pt x="3754" y="1735"/>
                    </a:lnTo>
                    <a:lnTo>
                      <a:pt x="3432" y="2170"/>
                    </a:lnTo>
                    <a:lnTo>
                      <a:pt x="3438" y="2116"/>
                    </a:lnTo>
                    <a:lnTo>
                      <a:pt x="3439" y="2058"/>
                    </a:lnTo>
                    <a:lnTo>
                      <a:pt x="3854" y="1504"/>
                    </a:lnTo>
                    <a:close/>
                    <a:moveTo>
                      <a:pt x="3749" y="1458"/>
                    </a:moveTo>
                    <a:lnTo>
                      <a:pt x="3778" y="1471"/>
                    </a:lnTo>
                    <a:lnTo>
                      <a:pt x="3807" y="1482"/>
                    </a:lnTo>
                    <a:lnTo>
                      <a:pt x="3439" y="1975"/>
                    </a:lnTo>
                    <a:lnTo>
                      <a:pt x="3436" y="1932"/>
                    </a:lnTo>
                    <a:lnTo>
                      <a:pt x="3432" y="1888"/>
                    </a:lnTo>
                    <a:lnTo>
                      <a:pt x="3749" y="1458"/>
                    </a:lnTo>
                    <a:close/>
                    <a:moveTo>
                      <a:pt x="3164" y="1449"/>
                    </a:moveTo>
                    <a:lnTo>
                      <a:pt x="3217" y="1527"/>
                    </a:lnTo>
                    <a:lnTo>
                      <a:pt x="3262" y="1610"/>
                    </a:lnTo>
                    <a:lnTo>
                      <a:pt x="2600" y="1610"/>
                    </a:lnTo>
                    <a:lnTo>
                      <a:pt x="2681" y="1587"/>
                    </a:lnTo>
                    <a:lnTo>
                      <a:pt x="2764" y="1563"/>
                    </a:lnTo>
                    <a:lnTo>
                      <a:pt x="2851" y="1538"/>
                    </a:lnTo>
                    <a:lnTo>
                      <a:pt x="2938" y="1514"/>
                    </a:lnTo>
                    <a:lnTo>
                      <a:pt x="3019" y="1491"/>
                    </a:lnTo>
                    <a:lnTo>
                      <a:pt x="3097" y="1469"/>
                    </a:lnTo>
                    <a:lnTo>
                      <a:pt x="3164" y="1449"/>
                    </a:lnTo>
                    <a:close/>
                    <a:moveTo>
                      <a:pt x="1477" y="1449"/>
                    </a:moveTo>
                    <a:lnTo>
                      <a:pt x="1546" y="1469"/>
                    </a:lnTo>
                    <a:lnTo>
                      <a:pt x="1624" y="1491"/>
                    </a:lnTo>
                    <a:lnTo>
                      <a:pt x="1705" y="1514"/>
                    </a:lnTo>
                    <a:lnTo>
                      <a:pt x="1792" y="1538"/>
                    </a:lnTo>
                    <a:lnTo>
                      <a:pt x="1879" y="1563"/>
                    </a:lnTo>
                    <a:lnTo>
                      <a:pt x="1962" y="1587"/>
                    </a:lnTo>
                    <a:lnTo>
                      <a:pt x="2044" y="1610"/>
                    </a:lnTo>
                    <a:lnTo>
                      <a:pt x="1381" y="1610"/>
                    </a:lnTo>
                    <a:lnTo>
                      <a:pt x="1426" y="1527"/>
                    </a:lnTo>
                    <a:lnTo>
                      <a:pt x="1477" y="1449"/>
                    </a:lnTo>
                    <a:close/>
                    <a:moveTo>
                      <a:pt x="3653" y="1408"/>
                    </a:moveTo>
                    <a:lnTo>
                      <a:pt x="3662" y="1415"/>
                    </a:lnTo>
                    <a:lnTo>
                      <a:pt x="3680" y="1426"/>
                    </a:lnTo>
                    <a:lnTo>
                      <a:pt x="3706" y="1437"/>
                    </a:lnTo>
                    <a:lnTo>
                      <a:pt x="3421" y="1822"/>
                    </a:lnTo>
                    <a:lnTo>
                      <a:pt x="3403" y="1744"/>
                    </a:lnTo>
                    <a:lnTo>
                      <a:pt x="3653" y="1408"/>
                    </a:lnTo>
                    <a:close/>
                    <a:moveTo>
                      <a:pt x="909" y="1279"/>
                    </a:moveTo>
                    <a:lnTo>
                      <a:pt x="934" y="1296"/>
                    </a:lnTo>
                    <a:lnTo>
                      <a:pt x="959" y="1310"/>
                    </a:lnTo>
                    <a:lnTo>
                      <a:pt x="710" y="1648"/>
                    </a:lnTo>
                    <a:lnTo>
                      <a:pt x="684" y="1583"/>
                    </a:lnTo>
                    <a:lnTo>
                      <a:pt x="909" y="1279"/>
                    </a:lnTo>
                    <a:close/>
                    <a:moveTo>
                      <a:pt x="3000" y="1274"/>
                    </a:moveTo>
                    <a:lnTo>
                      <a:pt x="3058" y="1328"/>
                    </a:lnTo>
                    <a:lnTo>
                      <a:pt x="3112" y="1384"/>
                    </a:lnTo>
                    <a:lnTo>
                      <a:pt x="3045" y="1404"/>
                    </a:lnTo>
                    <a:lnTo>
                      <a:pt x="2971" y="1424"/>
                    </a:lnTo>
                    <a:lnTo>
                      <a:pt x="2893" y="1448"/>
                    </a:lnTo>
                    <a:lnTo>
                      <a:pt x="2811" y="1469"/>
                    </a:lnTo>
                    <a:lnTo>
                      <a:pt x="2732" y="1493"/>
                    </a:lnTo>
                    <a:lnTo>
                      <a:pt x="2652" y="1514"/>
                    </a:lnTo>
                    <a:lnTo>
                      <a:pt x="2578" y="1536"/>
                    </a:lnTo>
                    <a:lnTo>
                      <a:pt x="2645" y="1495"/>
                    </a:lnTo>
                    <a:lnTo>
                      <a:pt x="2717" y="1449"/>
                    </a:lnTo>
                    <a:lnTo>
                      <a:pt x="2790" y="1404"/>
                    </a:lnTo>
                    <a:lnTo>
                      <a:pt x="2862" y="1359"/>
                    </a:lnTo>
                    <a:lnTo>
                      <a:pt x="2933" y="1316"/>
                    </a:lnTo>
                    <a:lnTo>
                      <a:pt x="3000" y="1274"/>
                    </a:lnTo>
                    <a:close/>
                    <a:moveTo>
                      <a:pt x="1644" y="1274"/>
                    </a:moveTo>
                    <a:lnTo>
                      <a:pt x="1711" y="1316"/>
                    </a:lnTo>
                    <a:lnTo>
                      <a:pt x="1781" y="1359"/>
                    </a:lnTo>
                    <a:lnTo>
                      <a:pt x="1854" y="1404"/>
                    </a:lnTo>
                    <a:lnTo>
                      <a:pt x="1926" y="1449"/>
                    </a:lnTo>
                    <a:lnTo>
                      <a:pt x="1998" y="1495"/>
                    </a:lnTo>
                    <a:lnTo>
                      <a:pt x="2065" y="1536"/>
                    </a:lnTo>
                    <a:lnTo>
                      <a:pt x="1991" y="1514"/>
                    </a:lnTo>
                    <a:lnTo>
                      <a:pt x="1912" y="1493"/>
                    </a:lnTo>
                    <a:lnTo>
                      <a:pt x="1832" y="1469"/>
                    </a:lnTo>
                    <a:lnTo>
                      <a:pt x="1750" y="1448"/>
                    </a:lnTo>
                    <a:lnTo>
                      <a:pt x="1673" y="1424"/>
                    </a:lnTo>
                    <a:lnTo>
                      <a:pt x="1598" y="1404"/>
                    </a:lnTo>
                    <a:lnTo>
                      <a:pt x="1531" y="1384"/>
                    </a:lnTo>
                    <a:lnTo>
                      <a:pt x="1586" y="1328"/>
                    </a:lnTo>
                    <a:lnTo>
                      <a:pt x="1644" y="1274"/>
                    </a:lnTo>
                    <a:close/>
                    <a:moveTo>
                      <a:pt x="838" y="1193"/>
                    </a:moveTo>
                    <a:lnTo>
                      <a:pt x="853" y="1222"/>
                    </a:lnTo>
                    <a:lnTo>
                      <a:pt x="872" y="1247"/>
                    </a:lnTo>
                    <a:lnTo>
                      <a:pt x="664" y="1529"/>
                    </a:lnTo>
                    <a:lnTo>
                      <a:pt x="652" y="1495"/>
                    </a:lnTo>
                    <a:lnTo>
                      <a:pt x="641" y="1458"/>
                    </a:lnTo>
                    <a:lnTo>
                      <a:pt x="838" y="1193"/>
                    </a:lnTo>
                    <a:close/>
                    <a:moveTo>
                      <a:pt x="2819" y="1153"/>
                    </a:moveTo>
                    <a:lnTo>
                      <a:pt x="2876" y="1187"/>
                    </a:lnTo>
                    <a:lnTo>
                      <a:pt x="2933" y="1223"/>
                    </a:lnTo>
                    <a:lnTo>
                      <a:pt x="2855" y="1272"/>
                    </a:lnTo>
                    <a:lnTo>
                      <a:pt x="2775" y="1323"/>
                    </a:lnTo>
                    <a:lnTo>
                      <a:pt x="2692" y="1373"/>
                    </a:lnTo>
                    <a:lnTo>
                      <a:pt x="2610" y="1424"/>
                    </a:lnTo>
                    <a:lnTo>
                      <a:pt x="2534" y="1471"/>
                    </a:lnTo>
                    <a:lnTo>
                      <a:pt x="2589" y="1411"/>
                    </a:lnTo>
                    <a:lnTo>
                      <a:pt x="2647" y="1346"/>
                    </a:lnTo>
                    <a:lnTo>
                      <a:pt x="2705" y="1281"/>
                    </a:lnTo>
                    <a:lnTo>
                      <a:pt x="2762" y="1216"/>
                    </a:lnTo>
                    <a:lnTo>
                      <a:pt x="2819" y="1153"/>
                    </a:lnTo>
                    <a:close/>
                    <a:moveTo>
                      <a:pt x="1825" y="1153"/>
                    </a:moveTo>
                    <a:lnTo>
                      <a:pt x="1881" y="1216"/>
                    </a:lnTo>
                    <a:lnTo>
                      <a:pt x="1939" y="1281"/>
                    </a:lnTo>
                    <a:lnTo>
                      <a:pt x="1997" y="1346"/>
                    </a:lnTo>
                    <a:lnTo>
                      <a:pt x="2055" y="1411"/>
                    </a:lnTo>
                    <a:lnTo>
                      <a:pt x="2109" y="1471"/>
                    </a:lnTo>
                    <a:lnTo>
                      <a:pt x="2033" y="1424"/>
                    </a:lnTo>
                    <a:lnTo>
                      <a:pt x="1951" y="1373"/>
                    </a:lnTo>
                    <a:lnTo>
                      <a:pt x="1868" y="1323"/>
                    </a:lnTo>
                    <a:lnTo>
                      <a:pt x="1788" y="1272"/>
                    </a:lnTo>
                    <a:lnTo>
                      <a:pt x="1711" y="1223"/>
                    </a:lnTo>
                    <a:lnTo>
                      <a:pt x="1767" y="1187"/>
                    </a:lnTo>
                    <a:lnTo>
                      <a:pt x="1825" y="1153"/>
                    </a:lnTo>
                    <a:close/>
                    <a:moveTo>
                      <a:pt x="4524" y="1144"/>
                    </a:moveTo>
                    <a:lnTo>
                      <a:pt x="4533" y="1149"/>
                    </a:lnTo>
                    <a:lnTo>
                      <a:pt x="4538" y="1153"/>
                    </a:lnTo>
                    <a:lnTo>
                      <a:pt x="4542" y="1157"/>
                    </a:lnTo>
                    <a:lnTo>
                      <a:pt x="4546" y="1158"/>
                    </a:lnTo>
                    <a:lnTo>
                      <a:pt x="4546" y="1160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2" y="1162"/>
                    </a:lnTo>
                    <a:lnTo>
                      <a:pt x="4529" y="1162"/>
                    </a:lnTo>
                    <a:lnTo>
                      <a:pt x="4511" y="1164"/>
                    </a:lnTo>
                    <a:lnTo>
                      <a:pt x="4524" y="1144"/>
                    </a:lnTo>
                    <a:close/>
                    <a:moveTo>
                      <a:pt x="4426" y="1097"/>
                    </a:moveTo>
                    <a:lnTo>
                      <a:pt x="4432" y="1101"/>
                    </a:lnTo>
                    <a:lnTo>
                      <a:pt x="4439" y="1104"/>
                    </a:lnTo>
                    <a:lnTo>
                      <a:pt x="4446" y="1108"/>
                    </a:lnTo>
                    <a:lnTo>
                      <a:pt x="4464" y="1115"/>
                    </a:lnTo>
                    <a:lnTo>
                      <a:pt x="4480" y="1120"/>
                    </a:lnTo>
                    <a:lnTo>
                      <a:pt x="4448" y="1164"/>
                    </a:lnTo>
                    <a:lnTo>
                      <a:pt x="4412" y="1166"/>
                    </a:lnTo>
                    <a:lnTo>
                      <a:pt x="4372" y="1166"/>
                    </a:lnTo>
                    <a:lnTo>
                      <a:pt x="4426" y="1097"/>
                    </a:lnTo>
                    <a:close/>
                    <a:moveTo>
                      <a:pt x="2636" y="1079"/>
                    </a:moveTo>
                    <a:lnTo>
                      <a:pt x="2690" y="1097"/>
                    </a:lnTo>
                    <a:lnTo>
                      <a:pt x="2744" y="1119"/>
                    </a:lnTo>
                    <a:lnTo>
                      <a:pt x="2677" y="1194"/>
                    </a:lnTo>
                    <a:lnTo>
                      <a:pt x="2607" y="1272"/>
                    </a:lnTo>
                    <a:lnTo>
                      <a:pt x="2538" y="1348"/>
                    </a:lnTo>
                    <a:lnTo>
                      <a:pt x="2475" y="1420"/>
                    </a:lnTo>
                    <a:lnTo>
                      <a:pt x="2513" y="1339"/>
                    </a:lnTo>
                    <a:lnTo>
                      <a:pt x="2552" y="1252"/>
                    </a:lnTo>
                    <a:lnTo>
                      <a:pt x="2594" y="1166"/>
                    </a:lnTo>
                    <a:lnTo>
                      <a:pt x="2636" y="1079"/>
                    </a:lnTo>
                    <a:close/>
                    <a:moveTo>
                      <a:pt x="2008" y="1079"/>
                    </a:moveTo>
                    <a:lnTo>
                      <a:pt x="2049" y="1166"/>
                    </a:lnTo>
                    <a:lnTo>
                      <a:pt x="2091" y="1252"/>
                    </a:lnTo>
                    <a:lnTo>
                      <a:pt x="2131" y="1339"/>
                    </a:lnTo>
                    <a:lnTo>
                      <a:pt x="2170" y="1420"/>
                    </a:lnTo>
                    <a:lnTo>
                      <a:pt x="2105" y="1348"/>
                    </a:lnTo>
                    <a:lnTo>
                      <a:pt x="2036" y="1272"/>
                    </a:lnTo>
                    <a:lnTo>
                      <a:pt x="1966" y="1194"/>
                    </a:lnTo>
                    <a:lnTo>
                      <a:pt x="1899" y="1119"/>
                    </a:lnTo>
                    <a:lnTo>
                      <a:pt x="1953" y="1097"/>
                    </a:lnTo>
                    <a:lnTo>
                      <a:pt x="2008" y="1079"/>
                    </a:lnTo>
                    <a:close/>
                    <a:moveTo>
                      <a:pt x="800" y="1063"/>
                    </a:moveTo>
                    <a:lnTo>
                      <a:pt x="805" y="1082"/>
                    </a:lnTo>
                    <a:lnTo>
                      <a:pt x="813" y="1106"/>
                    </a:lnTo>
                    <a:lnTo>
                      <a:pt x="820" y="1135"/>
                    </a:lnTo>
                    <a:lnTo>
                      <a:pt x="626" y="1395"/>
                    </a:lnTo>
                    <a:lnTo>
                      <a:pt x="624" y="1345"/>
                    </a:lnTo>
                    <a:lnTo>
                      <a:pt x="626" y="1296"/>
                    </a:lnTo>
                    <a:lnTo>
                      <a:pt x="800" y="1063"/>
                    </a:lnTo>
                    <a:close/>
                    <a:moveTo>
                      <a:pt x="4321" y="1055"/>
                    </a:moveTo>
                    <a:lnTo>
                      <a:pt x="4348" y="1066"/>
                    </a:lnTo>
                    <a:lnTo>
                      <a:pt x="4377" y="1079"/>
                    </a:lnTo>
                    <a:lnTo>
                      <a:pt x="4310" y="1166"/>
                    </a:lnTo>
                    <a:lnTo>
                      <a:pt x="4272" y="1167"/>
                    </a:lnTo>
                    <a:lnTo>
                      <a:pt x="4236" y="1167"/>
                    </a:lnTo>
                    <a:lnTo>
                      <a:pt x="4321" y="1055"/>
                    </a:lnTo>
                    <a:close/>
                    <a:moveTo>
                      <a:pt x="2453" y="1041"/>
                    </a:moveTo>
                    <a:lnTo>
                      <a:pt x="2558" y="1059"/>
                    </a:lnTo>
                    <a:lnTo>
                      <a:pt x="2518" y="1142"/>
                    </a:lnTo>
                    <a:lnTo>
                      <a:pt x="2478" y="1227"/>
                    </a:lnTo>
                    <a:lnTo>
                      <a:pt x="2438" y="1310"/>
                    </a:lnTo>
                    <a:lnTo>
                      <a:pt x="2400" y="1388"/>
                    </a:lnTo>
                    <a:lnTo>
                      <a:pt x="2413" y="1305"/>
                    </a:lnTo>
                    <a:lnTo>
                      <a:pt x="2426" y="1218"/>
                    </a:lnTo>
                    <a:lnTo>
                      <a:pt x="2440" y="1129"/>
                    </a:lnTo>
                    <a:lnTo>
                      <a:pt x="2453" y="1041"/>
                    </a:lnTo>
                    <a:close/>
                    <a:moveTo>
                      <a:pt x="2190" y="1041"/>
                    </a:moveTo>
                    <a:lnTo>
                      <a:pt x="2203" y="1129"/>
                    </a:lnTo>
                    <a:lnTo>
                      <a:pt x="2218" y="1218"/>
                    </a:lnTo>
                    <a:lnTo>
                      <a:pt x="2230" y="1305"/>
                    </a:lnTo>
                    <a:lnTo>
                      <a:pt x="2243" y="1388"/>
                    </a:lnTo>
                    <a:lnTo>
                      <a:pt x="2205" y="1310"/>
                    </a:lnTo>
                    <a:lnTo>
                      <a:pt x="2165" y="1227"/>
                    </a:lnTo>
                    <a:lnTo>
                      <a:pt x="2125" y="1142"/>
                    </a:lnTo>
                    <a:lnTo>
                      <a:pt x="2085" y="1059"/>
                    </a:lnTo>
                    <a:lnTo>
                      <a:pt x="2138" y="1048"/>
                    </a:lnTo>
                    <a:lnTo>
                      <a:pt x="2190" y="1041"/>
                    </a:lnTo>
                    <a:close/>
                    <a:moveTo>
                      <a:pt x="2323" y="1032"/>
                    </a:moveTo>
                    <a:lnTo>
                      <a:pt x="2373" y="1034"/>
                    </a:lnTo>
                    <a:lnTo>
                      <a:pt x="2361" y="1122"/>
                    </a:lnTo>
                    <a:lnTo>
                      <a:pt x="2346" y="1209"/>
                    </a:lnTo>
                    <a:lnTo>
                      <a:pt x="2333" y="1296"/>
                    </a:lnTo>
                    <a:lnTo>
                      <a:pt x="2323" y="1377"/>
                    </a:lnTo>
                    <a:lnTo>
                      <a:pt x="2310" y="1296"/>
                    </a:lnTo>
                    <a:lnTo>
                      <a:pt x="2297" y="1209"/>
                    </a:lnTo>
                    <a:lnTo>
                      <a:pt x="2283" y="1122"/>
                    </a:lnTo>
                    <a:lnTo>
                      <a:pt x="2270" y="1034"/>
                    </a:lnTo>
                    <a:lnTo>
                      <a:pt x="2323" y="1032"/>
                    </a:lnTo>
                    <a:close/>
                    <a:moveTo>
                      <a:pt x="4207" y="1026"/>
                    </a:moveTo>
                    <a:lnTo>
                      <a:pt x="4238" y="1032"/>
                    </a:lnTo>
                    <a:lnTo>
                      <a:pt x="4269" y="1039"/>
                    </a:lnTo>
                    <a:lnTo>
                      <a:pt x="4171" y="1175"/>
                    </a:lnTo>
                    <a:lnTo>
                      <a:pt x="4138" y="1184"/>
                    </a:lnTo>
                    <a:lnTo>
                      <a:pt x="4111" y="1196"/>
                    </a:lnTo>
                    <a:lnTo>
                      <a:pt x="4089" y="1213"/>
                    </a:lnTo>
                    <a:lnTo>
                      <a:pt x="4069" y="1234"/>
                    </a:lnTo>
                    <a:lnTo>
                      <a:pt x="4055" y="1258"/>
                    </a:lnTo>
                    <a:lnTo>
                      <a:pt x="4042" y="1283"/>
                    </a:lnTo>
                    <a:lnTo>
                      <a:pt x="4026" y="1314"/>
                    </a:lnTo>
                    <a:lnTo>
                      <a:pt x="4004" y="1337"/>
                    </a:lnTo>
                    <a:lnTo>
                      <a:pt x="3981" y="1354"/>
                    </a:lnTo>
                    <a:lnTo>
                      <a:pt x="3952" y="1366"/>
                    </a:lnTo>
                    <a:lnTo>
                      <a:pt x="4207" y="1026"/>
                    </a:lnTo>
                    <a:close/>
                    <a:moveTo>
                      <a:pt x="4147" y="1023"/>
                    </a:moveTo>
                    <a:lnTo>
                      <a:pt x="3878" y="1384"/>
                    </a:lnTo>
                    <a:lnTo>
                      <a:pt x="3856" y="1388"/>
                    </a:lnTo>
                    <a:lnTo>
                      <a:pt x="3829" y="1390"/>
                    </a:lnTo>
                    <a:lnTo>
                      <a:pt x="3800" y="1391"/>
                    </a:lnTo>
                    <a:lnTo>
                      <a:pt x="4069" y="1030"/>
                    </a:lnTo>
                    <a:lnTo>
                      <a:pt x="4095" y="1028"/>
                    </a:lnTo>
                    <a:lnTo>
                      <a:pt x="4120" y="1025"/>
                    </a:lnTo>
                    <a:lnTo>
                      <a:pt x="4129" y="1023"/>
                    </a:lnTo>
                    <a:lnTo>
                      <a:pt x="4138" y="1023"/>
                    </a:lnTo>
                    <a:lnTo>
                      <a:pt x="4147" y="1023"/>
                    </a:lnTo>
                    <a:close/>
                    <a:moveTo>
                      <a:pt x="3939" y="1023"/>
                    </a:moveTo>
                    <a:lnTo>
                      <a:pt x="3974" y="1026"/>
                    </a:lnTo>
                    <a:lnTo>
                      <a:pt x="4008" y="1030"/>
                    </a:lnTo>
                    <a:lnTo>
                      <a:pt x="3738" y="1391"/>
                    </a:lnTo>
                    <a:lnTo>
                      <a:pt x="3698" y="1391"/>
                    </a:lnTo>
                    <a:lnTo>
                      <a:pt x="3666" y="1391"/>
                    </a:lnTo>
                    <a:lnTo>
                      <a:pt x="3939" y="1023"/>
                    </a:lnTo>
                    <a:close/>
                    <a:moveTo>
                      <a:pt x="3812" y="1012"/>
                    </a:moveTo>
                    <a:lnTo>
                      <a:pt x="3849" y="1014"/>
                    </a:lnTo>
                    <a:lnTo>
                      <a:pt x="3879" y="1017"/>
                    </a:lnTo>
                    <a:lnTo>
                      <a:pt x="3385" y="1686"/>
                    </a:lnTo>
                    <a:lnTo>
                      <a:pt x="3373" y="1652"/>
                    </a:lnTo>
                    <a:lnTo>
                      <a:pt x="3360" y="1619"/>
                    </a:lnTo>
                    <a:lnTo>
                      <a:pt x="3812" y="1012"/>
                    </a:lnTo>
                    <a:close/>
                    <a:moveTo>
                      <a:pt x="3684" y="1001"/>
                    </a:moveTo>
                    <a:lnTo>
                      <a:pt x="3704" y="1003"/>
                    </a:lnTo>
                    <a:lnTo>
                      <a:pt x="3726" y="1007"/>
                    </a:lnTo>
                    <a:lnTo>
                      <a:pt x="3754" y="1007"/>
                    </a:lnTo>
                    <a:lnTo>
                      <a:pt x="3336" y="1569"/>
                    </a:lnTo>
                    <a:lnTo>
                      <a:pt x="3322" y="1540"/>
                    </a:lnTo>
                    <a:lnTo>
                      <a:pt x="3307" y="1511"/>
                    </a:lnTo>
                    <a:lnTo>
                      <a:pt x="3684" y="1001"/>
                    </a:lnTo>
                    <a:close/>
                    <a:moveTo>
                      <a:pt x="3555" y="992"/>
                    </a:moveTo>
                    <a:lnTo>
                      <a:pt x="3624" y="998"/>
                    </a:lnTo>
                    <a:lnTo>
                      <a:pt x="3280" y="1464"/>
                    </a:lnTo>
                    <a:lnTo>
                      <a:pt x="3244" y="1410"/>
                    </a:lnTo>
                    <a:lnTo>
                      <a:pt x="3555" y="992"/>
                    </a:lnTo>
                    <a:close/>
                    <a:moveTo>
                      <a:pt x="1401" y="981"/>
                    </a:moveTo>
                    <a:lnTo>
                      <a:pt x="1407" y="1026"/>
                    </a:lnTo>
                    <a:lnTo>
                      <a:pt x="1412" y="1066"/>
                    </a:lnTo>
                    <a:lnTo>
                      <a:pt x="820" y="1863"/>
                    </a:lnTo>
                    <a:lnTo>
                      <a:pt x="805" y="1836"/>
                    </a:lnTo>
                    <a:lnTo>
                      <a:pt x="789" y="1807"/>
                    </a:lnTo>
                    <a:lnTo>
                      <a:pt x="1401" y="981"/>
                    </a:lnTo>
                    <a:close/>
                    <a:moveTo>
                      <a:pt x="3429" y="981"/>
                    </a:moveTo>
                    <a:lnTo>
                      <a:pt x="3459" y="983"/>
                    </a:lnTo>
                    <a:lnTo>
                      <a:pt x="3496" y="988"/>
                    </a:lnTo>
                    <a:lnTo>
                      <a:pt x="3213" y="1370"/>
                    </a:lnTo>
                    <a:lnTo>
                      <a:pt x="3175" y="1323"/>
                    </a:lnTo>
                    <a:lnTo>
                      <a:pt x="3429" y="981"/>
                    </a:lnTo>
                    <a:close/>
                    <a:moveTo>
                      <a:pt x="816" y="894"/>
                    </a:moveTo>
                    <a:lnTo>
                      <a:pt x="815" y="894"/>
                    </a:lnTo>
                    <a:lnTo>
                      <a:pt x="815" y="896"/>
                    </a:lnTo>
                    <a:lnTo>
                      <a:pt x="813" y="900"/>
                    </a:lnTo>
                    <a:lnTo>
                      <a:pt x="811" y="909"/>
                    </a:lnTo>
                    <a:lnTo>
                      <a:pt x="805" y="923"/>
                    </a:lnTo>
                    <a:lnTo>
                      <a:pt x="796" y="952"/>
                    </a:lnTo>
                    <a:lnTo>
                      <a:pt x="791" y="974"/>
                    </a:lnTo>
                    <a:lnTo>
                      <a:pt x="789" y="994"/>
                    </a:lnTo>
                    <a:lnTo>
                      <a:pt x="646" y="1184"/>
                    </a:lnTo>
                    <a:lnTo>
                      <a:pt x="664" y="1135"/>
                    </a:lnTo>
                    <a:lnTo>
                      <a:pt x="684" y="1090"/>
                    </a:lnTo>
                    <a:lnTo>
                      <a:pt x="708" y="1046"/>
                    </a:lnTo>
                    <a:lnTo>
                      <a:pt x="729" y="1008"/>
                    </a:lnTo>
                    <a:lnTo>
                      <a:pt x="751" y="976"/>
                    </a:lnTo>
                    <a:lnTo>
                      <a:pt x="771" y="947"/>
                    </a:lnTo>
                    <a:lnTo>
                      <a:pt x="789" y="925"/>
                    </a:lnTo>
                    <a:lnTo>
                      <a:pt x="804" y="907"/>
                    </a:lnTo>
                    <a:lnTo>
                      <a:pt x="813" y="898"/>
                    </a:lnTo>
                    <a:lnTo>
                      <a:pt x="816" y="894"/>
                    </a:lnTo>
                    <a:close/>
                    <a:moveTo>
                      <a:pt x="3523" y="853"/>
                    </a:moveTo>
                    <a:lnTo>
                      <a:pt x="3548" y="858"/>
                    </a:lnTo>
                    <a:lnTo>
                      <a:pt x="3568" y="862"/>
                    </a:lnTo>
                    <a:lnTo>
                      <a:pt x="3586" y="867"/>
                    </a:lnTo>
                    <a:lnTo>
                      <a:pt x="3593" y="869"/>
                    </a:lnTo>
                    <a:lnTo>
                      <a:pt x="3601" y="871"/>
                    </a:lnTo>
                    <a:lnTo>
                      <a:pt x="3606" y="871"/>
                    </a:lnTo>
                    <a:lnTo>
                      <a:pt x="3610" y="873"/>
                    </a:lnTo>
                    <a:lnTo>
                      <a:pt x="3610" y="873"/>
                    </a:lnTo>
                    <a:lnTo>
                      <a:pt x="3606" y="873"/>
                    </a:lnTo>
                    <a:lnTo>
                      <a:pt x="3597" y="873"/>
                    </a:lnTo>
                    <a:lnTo>
                      <a:pt x="3579" y="876"/>
                    </a:lnTo>
                    <a:lnTo>
                      <a:pt x="3557" y="880"/>
                    </a:lnTo>
                    <a:lnTo>
                      <a:pt x="3528" y="885"/>
                    </a:lnTo>
                    <a:lnTo>
                      <a:pt x="3496" y="894"/>
                    </a:lnTo>
                    <a:lnTo>
                      <a:pt x="3523" y="853"/>
                    </a:lnTo>
                    <a:close/>
                    <a:moveTo>
                      <a:pt x="3400" y="840"/>
                    </a:moveTo>
                    <a:lnTo>
                      <a:pt x="3418" y="842"/>
                    </a:lnTo>
                    <a:lnTo>
                      <a:pt x="3436" y="844"/>
                    </a:lnTo>
                    <a:lnTo>
                      <a:pt x="3452" y="844"/>
                    </a:lnTo>
                    <a:lnTo>
                      <a:pt x="3468" y="846"/>
                    </a:lnTo>
                    <a:lnTo>
                      <a:pt x="3414" y="920"/>
                    </a:lnTo>
                    <a:lnTo>
                      <a:pt x="3391" y="931"/>
                    </a:lnTo>
                    <a:lnTo>
                      <a:pt x="3376" y="941"/>
                    </a:lnTo>
                    <a:lnTo>
                      <a:pt x="3369" y="951"/>
                    </a:lnTo>
                    <a:lnTo>
                      <a:pt x="3369" y="960"/>
                    </a:lnTo>
                    <a:lnTo>
                      <a:pt x="3371" y="965"/>
                    </a:lnTo>
                    <a:lnTo>
                      <a:pt x="3374" y="970"/>
                    </a:lnTo>
                    <a:lnTo>
                      <a:pt x="3143" y="1283"/>
                    </a:lnTo>
                    <a:lnTo>
                      <a:pt x="3121" y="1263"/>
                    </a:lnTo>
                    <a:lnTo>
                      <a:pt x="3099" y="1241"/>
                    </a:lnTo>
                    <a:lnTo>
                      <a:pt x="3400" y="840"/>
                    </a:lnTo>
                    <a:close/>
                    <a:moveTo>
                      <a:pt x="3302" y="829"/>
                    </a:moveTo>
                    <a:lnTo>
                      <a:pt x="3340" y="833"/>
                    </a:lnTo>
                    <a:lnTo>
                      <a:pt x="3063" y="1209"/>
                    </a:lnTo>
                    <a:lnTo>
                      <a:pt x="3039" y="1189"/>
                    </a:lnTo>
                    <a:lnTo>
                      <a:pt x="3018" y="1171"/>
                    </a:lnTo>
                    <a:lnTo>
                      <a:pt x="3269" y="829"/>
                    </a:lnTo>
                    <a:lnTo>
                      <a:pt x="3302" y="829"/>
                    </a:lnTo>
                    <a:close/>
                    <a:moveTo>
                      <a:pt x="1410" y="788"/>
                    </a:moveTo>
                    <a:lnTo>
                      <a:pt x="1403" y="824"/>
                    </a:lnTo>
                    <a:lnTo>
                      <a:pt x="1399" y="862"/>
                    </a:lnTo>
                    <a:lnTo>
                      <a:pt x="1397" y="902"/>
                    </a:lnTo>
                    <a:lnTo>
                      <a:pt x="764" y="1758"/>
                    </a:lnTo>
                    <a:lnTo>
                      <a:pt x="748" y="1729"/>
                    </a:lnTo>
                    <a:lnTo>
                      <a:pt x="733" y="1701"/>
                    </a:lnTo>
                    <a:lnTo>
                      <a:pt x="1006" y="1332"/>
                    </a:lnTo>
                    <a:lnTo>
                      <a:pt x="1028" y="1339"/>
                    </a:lnTo>
                    <a:lnTo>
                      <a:pt x="1044" y="1345"/>
                    </a:lnTo>
                    <a:lnTo>
                      <a:pt x="1055" y="1348"/>
                    </a:lnTo>
                    <a:lnTo>
                      <a:pt x="1059" y="1350"/>
                    </a:lnTo>
                    <a:lnTo>
                      <a:pt x="1059" y="1348"/>
                    </a:lnTo>
                    <a:lnTo>
                      <a:pt x="1059" y="1346"/>
                    </a:lnTo>
                    <a:lnTo>
                      <a:pt x="1057" y="1341"/>
                    </a:lnTo>
                    <a:lnTo>
                      <a:pt x="1055" y="1332"/>
                    </a:lnTo>
                    <a:lnTo>
                      <a:pt x="1054" y="1314"/>
                    </a:lnTo>
                    <a:lnTo>
                      <a:pt x="1052" y="1294"/>
                    </a:lnTo>
                    <a:lnTo>
                      <a:pt x="1050" y="1272"/>
                    </a:lnTo>
                    <a:lnTo>
                      <a:pt x="1410" y="788"/>
                    </a:lnTo>
                    <a:close/>
                    <a:moveTo>
                      <a:pt x="1410" y="786"/>
                    </a:moveTo>
                    <a:lnTo>
                      <a:pt x="1410" y="788"/>
                    </a:lnTo>
                    <a:lnTo>
                      <a:pt x="1410" y="786"/>
                    </a:lnTo>
                    <a:lnTo>
                      <a:pt x="1410" y="786"/>
                    </a:lnTo>
                    <a:close/>
                    <a:moveTo>
                      <a:pt x="1412" y="784"/>
                    </a:moveTo>
                    <a:lnTo>
                      <a:pt x="1412" y="786"/>
                    </a:lnTo>
                    <a:lnTo>
                      <a:pt x="1412" y="786"/>
                    </a:lnTo>
                    <a:lnTo>
                      <a:pt x="1410" y="786"/>
                    </a:lnTo>
                    <a:lnTo>
                      <a:pt x="1412" y="784"/>
                    </a:lnTo>
                    <a:close/>
                    <a:moveTo>
                      <a:pt x="2701" y="685"/>
                    </a:moveTo>
                    <a:lnTo>
                      <a:pt x="2710" y="707"/>
                    </a:lnTo>
                    <a:lnTo>
                      <a:pt x="2721" y="723"/>
                    </a:lnTo>
                    <a:lnTo>
                      <a:pt x="2728" y="732"/>
                    </a:lnTo>
                    <a:lnTo>
                      <a:pt x="2732" y="735"/>
                    </a:lnTo>
                    <a:lnTo>
                      <a:pt x="2741" y="719"/>
                    </a:lnTo>
                    <a:lnTo>
                      <a:pt x="2755" y="703"/>
                    </a:lnTo>
                    <a:lnTo>
                      <a:pt x="2771" y="687"/>
                    </a:lnTo>
                    <a:lnTo>
                      <a:pt x="2571" y="960"/>
                    </a:lnTo>
                    <a:lnTo>
                      <a:pt x="2540" y="951"/>
                    </a:lnTo>
                    <a:lnTo>
                      <a:pt x="2509" y="945"/>
                    </a:lnTo>
                    <a:lnTo>
                      <a:pt x="2701" y="685"/>
                    </a:lnTo>
                    <a:close/>
                    <a:moveTo>
                      <a:pt x="2076" y="616"/>
                    </a:moveTo>
                    <a:lnTo>
                      <a:pt x="2093" y="649"/>
                    </a:lnTo>
                    <a:lnTo>
                      <a:pt x="2109" y="672"/>
                    </a:lnTo>
                    <a:lnTo>
                      <a:pt x="1855" y="1016"/>
                    </a:lnTo>
                    <a:lnTo>
                      <a:pt x="1798" y="1041"/>
                    </a:lnTo>
                    <a:lnTo>
                      <a:pt x="1741" y="1068"/>
                    </a:lnTo>
                    <a:lnTo>
                      <a:pt x="2076" y="616"/>
                    </a:lnTo>
                    <a:close/>
                    <a:moveTo>
                      <a:pt x="1401" y="613"/>
                    </a:moveTo>
                    <a:lnTo>
                      <a:pt x="1412" y="654"/>
                    </a:lnTo>
                    <a:lnTo>
                      <a:pt x="1419" y="694"/>
                    </a:lnTo>
                    <a:lnTo>
                      <a:pt x="1057" y="1176"/>
                    </a:lnTo>
                    <a:lnTo>
                      <a:pt x="1068" y="1115"/>
                    </a:lnTo>
                    <a:lnTo>
                      <a:pt x="1081" y="1046"/>
                    </a:lnTo>
                    <a:lnTo>
                      <a:pt x="1401" y="613"/>
                    </a:lnTo>
                    <a:close/>
                    <a:moveTo>
                      <a:pt x="2985" y="584"/>
                    </a:moveTo>
                    <a:lnTo>
                      <a:pt x="2683" y="990"/>
                    </a:lnTo>
                    <a:lnTo>
                      <a:pt x="2654" y="981"/>
                    </a:lnTo>
                    <a:lnTo>
                      <a:pt x="2625" y="972"/>
                    </a:lnTo>
                    <a:lnTo>
                      <a:pt x="2884" y="623"/>
                    </a:lnTo>
                    <a:lnTo>
                      <a:pt x="2934" y="600"/>
                    </a:lnTo>
                    <a:lnTo>
                      <a:pt x="2985" y="584"/>
                    </a:lnTo>
                    <a:close/>
                    <a:moveTo>
                      <a:pt x="3148" y="546"/>
                    </a:moveTo>
                    <a:lnTo>
                      <a:pt x="2790" y="1034"/>
                    </a:lnTo>
                    <a:lnTo>
                      <a:pt x="2761" y="1019"/>
                    </a:lnTo>
                    <a:lnTo>
                      <a:pt x="2732" y="1008"/>
                    </a:lnTo>
                    <a:lnTo>
                      <a:pt x="3063" y="562"/>
                    </a:lnTo>
                    <a:lnTo>
                      <a:pt x="3105" y="555"/>
                    </a:lnTo>
                    <a:lnTo>
                      <a:pt x="3148" y="546"/>
                    </a:lnTo>
                    <a:close/>
                    <a:moveTo>
                      <a:pt x="3302" y="520"/>
                    </a:moveTo>
                    <a:lnTo>
                      <a:pt x="2886" y="1082"/>
                    </a:lnTo>
                    <a:lnTo>
                      <a:pt x="2860" y="1068"/>
                    </a:lnTo>
                    <a:lnTo>
                      <a:pt x="2833" y="1055"/>
                    </a:lnTo>
                    <a:lnTo>
                      <a:pt x="3219" y="535"/>
                    </a:lnTo>
                    <a:lnTo>
                      <a:pt x="3260" y="528"/>
                    </a:lnTo>
                    <a:lnTo>
                      <a:pt x="3302" y="520"/>
                    </a:lnTo>
                    <a:close/>
                    <a:moveTo>
                      <a:pt x="1352" y="499"/>
                    </a:moveTo>
                    <a:lnTo>
                      <a:pt x="1370" y="528"/>
                    </a:lnTo>
                    <a:lnTo>
                      <a:pt x="1383" y="557"/>
                    </a:lnTo>
                    <a:lnTo>
                      <a:pt x="1111" y="923"/>
                    </a:lnTo>
                    <a:lnTo>
                      <a:pt x="1135" y="838"/>
                    </a:lnTo>
                    <a:lnTo>
                      <a:pt x="1158" y="761"/>
                    </a:lnTo>
                    <a:lnTo>
                      <a:pt x="1352" y="499"/>
                    </a:lnTo>
                    <a:close/>
                    <a:moveTo>
                      <a:pt x="2388" y="475"/>
                    </a:moveTo>
                    <a:lnTo>
                      <a:pt x="2033" y="960"/>
                    </a:lnTo>
                    <a:lnTo>
                      <a:pt x="1986" y="970"/>
                    </a:lnTo>
                    <a:lnTo>
                      <a:pt x="1939" y="985"/>
                    </a:lnTo>
                    <a:lnTo>
                      <a:pt x="2268" y="540"/>
                    </a:lnTo>
                    <a:lnTo>
                      <a:pt x="2306" y="517"/>
                    </a:lnTo>
                    <a:lnTo>
                      <a:pt x="2351" y="493"/>
                    </a:lnTo>
                    <a:lnTo>
                      <a:pt x="2371" y="484"/>
                    </a:lnTo>
                    <a:lnTo>
                      <a:pt x="2388" y="475"/>
                    </a:lnTo>
                    <a:close/>
                    <a:moveTo>
                      <a:pt x="2565" y="421"/>
                    </a:moveTo>
                    <a:lnTo>
                      <a:pt x="2187" y="932"/>
                    </a:lnTo>
                    <a:lnTo>
                      <a:pt x="2145" y="938"/>
                    </a:lnTo>
                    <a:lnTo>
                      <a:pt x="2103" y="943"/>
                    </a:lnTo>
                    <a:lnTo>
                      <a:pt x="2475" y="444"/>
                    </a:lnTo>
                    <a:lnTo>
                      <a:pt x="2520" y="432"/>
                    </a:lnTo>
                    <a:lnTo>
                      <a:pt x="2565" y="421"/>
                    </a:lnTo>
                    <a:close/>
                    <a:moveTo>
                      <a:pt x="1278" y="417"/>
                    </a:moveTo>
                    <a:lnTo>
                      <a:pt x="1302" y="435"/>
                    </a:lnTo>
                    <a:lnTo>
                      <a:pt x="1323" y="455"/>
                    </a:lnTo>
                    <a:lnTo>
                      <a:pt x="1200" y="620"/>
                    </a:lnTo>
                    <a:lnTo>
                      <a:pt x="1206" y="584"/>
                    </a:lnTo>
                    <a:lnTo>
                      <a:pt x="1207" y="547"/>
                    </a:lnTo>
                    <a:lnTo>
                      <a:pt x="1206" y="515"/>
                    </a:lnTo>
                    <a:lnTo>
                      <a:pt x="1278" y="417"/>
                    </a:lnTo>
                    <a:close/>
                    <a:moveTo>
                      <a:pt x="3525" y="392"/>
                    </a:moveTo>
                    <a:lnTo>
                      <a:pt x="3525" y="392"/>
                    </a:lnTo>
                    <a:lnTo>
                      <a:pt x="3525" y="392"/>
                    </a:lnTo>
                    <a:lnTo>
                      <a:pt x="3525" y="394"/>
                    </a:lnTo>
                    <a:lnTo>
                      <a:pt x="3525" y="396"/>
                    </a:lnTo>
                    <a:lnTo>
                      <a:pt x="3525" y="399"/>
                    </a:lnTo>
                    <a:lnTo>
                      <a:pt x="3523" y="407"/>
                    </a:lnTo>
                    <a:lnTo>
                      <a:pt x="3304" y="703"/>
                    </a:lnTo>
                    <a:lnTo>
                      <a:pt x="3271" y="716"/>
                    </a:lnTo>
                    <a:lnTo>
                      <a:pt x="3240" y="730"/>
                    </a:lnTo>
                    <a:lnTo>
                      <a:pt x="3213" y="748"/>
                    </a:lnTo>
                    <a:lnTo>
                      <a:pt x="3190" y="772"/>
                    </a:lnTo>
                    <a:lnTo>
                      <a:pt x="3168" y="802"/>
                    </a:lnTo>
                    <a:lnTo>
                      <a:pt x="3157" y="824"/>
                    </a:lnTo>
                    <a:lnTo>
                      <a:pt x="3153" y="842"/>
                    </a:lnTo>
                    <a:lnTo>
                      <a:pt x="3155" y="858"/>
                    </a:lnTo>
                    <a:lnTo>
                      <a:pt x="3159" y="875"/>
                    </a:lnTo>
                    <a:lnTo>
                      <a:pt x="3166" y="887"/>
                    </a:lnTo>
                    <a:lnTo>
                      <a:pt x="2978" y="1140"/>
                    </a:lnTo>
                    <a:lnTo>
                      <a:pt x="2953" y="1124"/>
                    </a:lnTo>
                    <a:lnTo>
                      <a:pt x="2929" y="1110"/>
                    </a:lnTo>
                    <a:lnTo>
                      <a:pt x="3376" y="504"/>
                    </a:lnTo>
                    <a:lnTo>
                      <a:pt x="3385" y="501"/>
                    </a:lnTo>
                    <a:lnTo>
                      <a:pt x="3394" y="497"/>
                    </a:lnTo>
                    <a:lnTo>
                      <a:pt x="3421" y="486"/>
                    </a:lnTo>
                    <a:lnTo>
                      <a:pt x="3447" y="470"/>
                    </a:lnTo>
                    <a:lnTo>
                      <a:pt x="3468" y="454"/>
                    </a:lnTo>
                    <a:lnTo>
                      <a:pt x="3487" y="435"/>
                    </a:lnTo>
                    <a:lnTo>
                      <a:pt x="3503" y="419"/>
                    </a:lnTo>
                    <a:lnTo>
                      <a:pt x="3516" y="405"/>
                    </a:lnTo>
                    <a:lnTo>
                      <a:pt x="3523" y="396"/>
                    </a:lnTo>
                    <a:lnTo>
                      <a:pt x="3525" y="392"/>
                    </a:lnTo>
                    <a:close/>
                    <a:moveTo>
                      <a:pt x="1191" y="390"/>
                    </a:moveTo>
                    <a:lnTo>
                      <a:pt x="1211" y="392"/>
                    </a:lnTo>
                    <a:lnTo>
                      <a:pt x="1231" y="396"/>
                    </a:lnTo>
                    <a:lnTo>
                      <a:pt x="1193" y="448"/>
                    </a:lnTo>
                    <a:lnTo>
                      <a:pt x="1184" y="425"/>
                    </a:lnTo>
                    <a:lnTo>
                      <a:pt x="1177" y="407"/>
                    </a:lnTo>
                    <a:lnTo>
                      <a:pt x="1171" y="396"/>
                    </a:lnTo>
                    <a:lnTo>
                      <a:pt x="1169" y="392"/>
                    </a:lnTo>
                    <a:lnTo>
                      <a:pt x="1191" y="390"/>
                    </a:lnTo>
                    <a:close/>
                    <a:moveTo>
                      <a:pt x="1779" y="388"/>
                    </a:moveTo>
                    <a:lnTo>
                      <a:pt x="1662" y="544"/>
                    </a:lnTo>
                    <a:lnTo>
                      <a:pt x="1678" y="506"/>
                    </a:lnTo>
                    <a:lnTo>
                      <a:pt x="1694" y="475"/>
                    </a:lnTo>
                    <a:lnTo>
                      <a:pt x="1712" y="448"/>
                    </a:lnTo>
                    <a:lnTo>
                      <a:pt x="1732" y="426"/>
                    </a:lnTo>
                    <a:lnTo>
                      <a:pt x="1754" y="407"/>
                    </a:lnTo>
                    <a:lnTo>
                      <a:pt x="1779" y="388"/>
                    </a:lnTo>
                    <a:close/>
                    <a:moveTo>
                      <a:pt x="2113" y="385"/>
                    </a:moveTo>
                    <a:lnTo>
                      <a:pt x="2096" y="414"/>
                    </a:lnTo>
                    <a:lnTo>
                      <a:pt x="2080" y="446"/>
                    </a:lnTo>
                    <a:lnTo>
                      <a:pt x="2064" y="486"/>
                    </a:lnTo>
                    <a:lnTo>
                      <a:pt x="2058" y="522"/>
                    </a:lnTo>
                    <a:lnTo>
                      <a:pt x="2058" y="557"/>
                    </a:lnTo>
                    <a:lnTo>
                      <a:pt x="1627" y="1140"/>
                    </a:lnTo>
                    <a:lnTo>
                      <a:pt x="1546" y="1202"/>
                    </a:lnTo>
                    <a:lnTo>
                      <a:pt x="1473" y="1272"/>
                    </a:lnTo>
                    <a:lnTo>
                      <a:pt x="1407" y="1346"/>
                    </a:lnTo>
                    <a:lnTo>
                      <a:pt x="1345" y="1428"/>
                    </a:lnTo>
                    <a:lnTo>
                      <a:pt x="1294" y="1513"/>
                    </a:lnTo>
                    <a:lnTo>
                      <a:pt x="1249" y="1603"/>
                    </a:lnTo>
                    <a:lnTo>
                      <a:pt x="1213" y="1697"/>
                    </a:lnTo>
                    <a:lnTo>
                      <a:pt x="918" y="2098"/>
                    </a:lnTo>
                    <a:lnTo>
                      <a:pt x="914" y="2078"/>
                    </a:lnTo>
                    <a:lnTo>
                      <a:pt x="910" y="2055"/>
                    </a:lnTo>
                    <a:lnTo>
                      <a:pt x="907" y="2038"/>
                    </a:lnTo>
                    <a:lnTo>
                      <a:pt x="901" y="2019"/>
                    </a:lnTo>
                    <a:lnTo>
                      <a:pt x="2113" y="385"/>
                    </a:lnTo>
                    <a:close/>
                    <a:moveTo>
                      <a:pt x="2732" y="376"/>
                    </a:moveTo>
                    <a:lnTo>
                      <a:pt x="2324" y="927"/>
                    </a:lnTo>
                    <a:lnTo>
                      <a:pt x="2252" y="927"/>
                    </a:lnTo>
                    <a:lnTo>
                      <a:pt x="2639" y="403"/>
                    </a:lnTo>
                    <a:lnTo>
                      <a:pt x="2681" y="394"/>
                    </a:lnTo>
                    <a:lnTo>
                      <a:pt x="2721" y="381"/>
                    </a:lnTo>
                    <a:lnTo>
                      <a:pt x="2726" y="379"/>
                    </a:lnTo>
                    <a:lnTo>
                      <a:pt x="2730" y="378"/>
                    </a:lnTo>
                    <a:lnTo>
                      <a:pt x="2732" y="376"/>
                    </a:lnTo>
                    <a:close/>
                    <a:moveTo>
                      <a:pt x="2873" y="325"/>
                    </a:moveTo>
                    <a:lnTo>
                      <a:pt x="2867" y="349"/>
                    </a:lnTo>
                    <a:lnTo>
                      <a:pt x="2860" y="372"/>
                    </a:lnTo>
                    <a:lnTo>
                      <a:pt x="2848" y="394"/>
                    </a:lnTo>
                    <a:lnTo>
                      <a:pt x="2833" y="417"/>
                    </a:lnTo>
                    <a:lnTo>
                      <a:pt x="2815" y="443"/>
                    </a:lnTo>
                    <a:lnTo>
                      <a:pt x="2791" y="473"/>
                    </a:lnTo>
                    <a:lnTo>
                      <a:pt x="2766" y="508"/>
                    </a:lnTo>
                    <a:lnTo>
                      <a:pt x="2735" y="547"/>
                    </a:lnTo>
                    <a:lnTo>
                      <a:pt x="2724" y="566"/>
                    </a:lnTo>
                    <a:lnTo>
                      <a:pt x="2717" y="582"/>
                    </a:lnTo>
                    <a:lnTo>
                      <a:pt x="2451" y="938"/>
                    </a:lnTo>
                    <a:lnTo>
                      <a:pt x="2386" y="929"/>
                    </a:lnTo>
                    <a:lnTo>
                      <a:pt x="2817" y="347"/>
                    </a:lnTo>
                    <a:lnTo>
                      <a:pt x="2844" y="336"/>
                    </a:lnTo>
                    <a:lnTo>
                      <a:pt x="2860" y="331"/>
                    </a:lnTo>
                    <a:lnTo>
                      <a:pt x="2871" y="327"/>
                    </a:lnTo>
                    <a:lnTo>
                      <a:pt x="2873" y="325"/>
                    </a:lnTo>
                    <a:close/>
                    <a:moveTo>
                      <a:pt x="2170" y="125"/>
                    </a:moveTo>
                    <a:lnTo>
                      <a:pt x="2178" y="159"/>
                    </a:lnTo>
                    <a:lnTo>
                      <a:pt x="2178" y="199"/>
                    </a:lnTo>
                    <a:lnTo>
                      <a:pt x="2178" y="211"/>
                    </a:lnTo>
                    <a:lnTo>
                      <a:pt x="876" y="1966"/>
                    </a:lnTo>
                    <a:lnTo>
                      <a:pt x="863" y="1941"/>
                    </a:lnTo>
                    <a:lnTo>
                      <a:pt x="847" y="1910"/>
                    </a:lnTo>
                    <a:lnTo>
                      <a:pt x="2170" y="125"/>
                    </a:lnTo>
                    <a:close/>
                    <a:moveTo>
                      <a:pt x="2127" y="0"/>
                    </a:moveTo>
                    <a:lnTo>
                      <a:pt x="2132" y="16"/>
                    </a:lnTo>
                    <a:lnTo>
                      <a:pt x="2143" y="38"/>
                    </a:lnTo>
                    <a:lnTo>
                      <a:pt x="2154" y="65"/>
                    </a:lnTo>
                    <a:lnTo>
                      <a:pt x="1535" y="898"/>
                    </a:lnTo>
                    <a:lnTo>
                      <a:pt x="1551" y="851"/>
                    </a:lnTo>
                    <a:lnTo>
                      <a:pt x="1564" y="802"/>
                    </a:lnTo>
                    <a:lnTo>
                      <a:pt x="1575" y="752"/>
                    </a:lnTo>
                    <a:lnTo>
                      <a:pt x="1575" y="746"/>
                    </a:lnTo>
                    <a:lnTo>
                      <a:pt x="2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0964420B-BA11-42B5-83AA-D9370542CD56}"/>
              </a:ext>
            </a:extLst>
          </p:cNvPr>
          <p:cNvCxnSpPr/>
          <p:nvPr/>
        </p:nvCxnSpPr>
        <p:spPr bwMode="auto">
          <a:xfrm>
            <a:off x="166647" y="4381331"/>
            <a:ext cx="8856000" cy="0"/>
          </a:xfrm>
          <a:prstGeom prst="straightConnector1">
            <a:avLst/>
          </a:prstGeom>
          <a:noFill/>
          <a:ln w="57150" cap="flat" cmpd="sng" algn="ctr">
            <a:solidFill>
              <a:srgbClr val="003CA0"/>
            </a:solidFill>
            <a:prstDash val="solid"/>
            <a:round/>
            <a:headEnd type="none" w="med" len="med"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DF285A3D-FBBE-49FD-BA9D-7C32192E989F}"/>
              </a:ext>
            </a:extLst>
          </p:cNvPr>
          <p:cNvCxnSpPr/>
          <p:nvPr/>
        </p:nvCxnSpPr>
        <p:spPr bwMode="auto">
          <a:xfrm rot="16200000">
            <a:off x="1487287" y="3336442"/>
            <a:ext cx="2988000" cy="0"/>
          </a:xfrm>
          <a:prstGeom prst="straightConnector1">
            <a:avLst/>
          </a:prstGeom>
          <a:noFill/>
          <a:ln w="57150" cap="flat" cmpd="sng" algn="ctr">
            <a:solidFill>
              <a:srgbClr val="003CA0"/>
            </a:solidFill>
            <a:prstDash val="solid"/>
            <a:round/>
            <a:headEnd type="none" w="med" len="med"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Freeform 9">
            <a:extLst>
              <a:ext uri="{FF2B5EF4-FFF2-40B4-BE49-F238E27FC236}">
                <a16:creationId xmlns:a16="http://schemas.microsoft.com/office/drawing/2014/main" id="{8CFB9CA9-B37F-4313-BD3A-1C85528AC392}"/>
              </a:ext>
            </a:extLst>
          </p:cNvPr>
          <p:cNvSpPr>
            <a:spLocks noEditPoints="1"/>
          </p:cNvSpPr>
          <p:nvPr/>
        </p:nvSpPr>
        <p:spPr bwMode="auto">
          <a:xfrm>
            <a:off x="257092" y="1357889"/>
            <a:ext cx="367022" cy="369185"/>
          </a:xfrm>
          <a:custGeom>
            <a:avLst/>
            <a:gdLst>
              <a:gd name="T0" fmla="*/ 7453 w 14079"/>
              <a:gd name="T1" fmla="*/ 11542 h 14147"/>
              <a:gd name="T2" fmla="*/ 6623 w 14079"/>
              <a:gd name="T3" fmla="*/ 11104 h 14147"/>
              <a:gd name="T4" fmla="*/ 8247 w 14079"/>
              <a:gd name="T5" fmla="*/ 12507 h 14147"/>
              <a:gd name="T6" fmla="*/ 7859 w 14079"/>
              <a:gd name="T7" fmla="*/ 12119 h 14147"/>
              <a:gd name="T8" fmla="*/ 6356 w 14079"/>
              <a:gd name="T9" fmla="*/ 11982 h 14147"/>
              <a:gd name="T10" fmla="*/ 6219 w 14079"/>
              <a:gd name="T11" fmla="*/ 12507 h 14147"/>
              <a:gd name="T12" fmla="*/ 5694 w 14079"/>
              <a:gd name="T13" fmla="*/ 12644 h 14147"/>
              <a:gd name="T14" fmla="*/ 5831 w 14079"/>
              <a:gd name="T15" fmla="*/ 14147 h 14147"/>
              <a:gd name="T16" fmla="*/ 8384 w 14079"/>
              <a:gd name="T17" fmla="*/ 14010 h 14147"/>
              <a:gd name="T18" fmla="*/ 8247 w 14079"/>
              <a:gd name="T19" fmla="*/ 12507 h 14147"/>
              <a:gd name="T20" fmla="*/ 7585 w 14079"/>
              <a:gd name="T21" fmla="*/ 4961 h 14147"/>
              <a:gd name="T22" fmla="*/ 7039 w 14079"/>
              <a:gd name="T23" fmla="*/ 5246 h 14147"/>
              <a:gd name="T24" fmla="*/ 6570 w 14079"/>
              <a:gd name="T25" fmla="*/ 3909 h 14147"/>
              <a:gd name="T26" fmla="*/ 6159 w 14079"/>
              <a:gd name="T27" fmla="*/ 3909 h 14147"/>
              <a:gd name="T28" fmla="*/ 7750 w 14079"/>
              <a:gd name="T29" fmla="*/ 4113 h 14147"/>
              <a:gd name="T30" fmla="*/ 7543 w 14079"/>
              <a:gd name="T31" fmla="*/ 3909 h 14147"/>
              <a:gd name="T32" fmla="*/ 5332 w 14079"/>
              <a:gd name="T33" fmla="*/ 4350 h 14147"/>
              <a:gd name="T34" fmla="*/ 6681 w 14079"/>
              <a:gd name="T35" fmla="*/ 3309 h 14147"/>
              <a:gd name="T36" fmla="*/ 8746 w 14079"/>
              <a:gd name="T37" fmla="*/ 4350 h 14147"/>
              <a:gd name="T38" fmla="*/ 5332 w 14079"/>
              <a:gd name="T39" fmla="*/ 4350 h 14147"/>
              <a:gd name="T40" fmla="*/ 7039 w 14079"/>
              <a:gd name="T41" fmla="*/ 7163 h 14147"/>
              <a:gd name="T42" fmla="*/ 6124 w 14079"/>
              <a:gd name="T43" fmla="*/ 6133 h 14147"/>
              <a:gd name="T44" fmla="*/ 7954 w 14079"/>
              <a:gd name="T45" fmla="*/ 6133 h 14147"/>
              <a:gd name="T46" fmla="*/ 5039 w 14079"/>
              <a:gd name="T47" fmla="*/ 4174 h 14147"/>
              <a:gd name="T48" fmla="*/ 5036 w 14079"/>
              <a:gd name="T49" fmla="*/ 3643 h 14147"/>
              <a:gd name="T50" fmla="*/ 5039 w 14079"/>
              <a:gd name="T51" fmla="*/ 4174 h 14147"/>
              <a:gd name="T52" fmla="*/ 9043 w 14079"/>
              <a:gd name="T53" fmla="*/ 3643 h 14147"/>
              <a:gd name="T54" fmla="*/ 9054 w 14079"/>
              <a:gd name="T55" fmla="*/ 3649 h 14147"/>
              <a:gd name="T56" fmla="*/ 9040 w 14079"/>
              <a:gd name="T57" fmla="*/ 4177 h 14147"/>
              <a:gd name="T58" fmla="*/ 3628 w 14079"/>
              <a:gd name="T59" fmla="*/ 10665 h 14147"/>
              <a:gd name="T60" fmla="*/ 11078 w 14079"/>
              <a:gd name="T61" fmla="*/ 10034 h 14147"/>
              <a:gd name="T62" fmla="*/ 9925 w 14079"/>
              <a:gd name="T63" fmla="*/ 6905 h 14147"/>
              <a:gd name="T64" fmla="*/ 8248 w 14079"/>
              <a:gd name="T65" fmla="*/ 5943 h 14147"/>
              <a:gd name="T66" fmla="*/ 9529 w 14079"/>
              <a:gd name="T67" fmla="*/ 3907 h 14147"/>
              <a:gd name="T68" fmla="*/ 9245 w 14079"/>
              <a:gd name="T69" fmla="*/ 2206 h 14147"/>
              <a:gd name="T70" fmla="*/ 4834 w 14079"/>
              <a:gd name="T71" fmla="*/ 2206 h 14147"/>
              <a:gd name="T72" fmla="*/ 4549 w 14079"/>
              <a:gd name="T73" fmla="*/ 3907 h 14147"/>
              <a:gd name="T74" fmla="*/ 5831 w 14079"/>
              <a:gd name="T75" fmla="*/ 5939 h 14147"/>
              <a:gd name="T76" fmla="*/ 4150 w 14079"/>
              <a:gd name="T77" fmla="*/ 6905 h 14147"/>
              <a:gd name="T78" fmla="*/ 3001 w 14079"/>
              <a:gd name="T79" fmla="*/ 10034 h 14147"/>
              <a:gd name="T80" fmla="*/ 8823 w 14079"/>
              <a:gd name="T81" fmla="*/ 13744 h 14147"/>
              <a:gd name="T82" fmla="*/ 14079 w 14079"/>
              <a:gd name="T83" fmla="*/ 12914 h 14147"/>
              <a:gd name="T84" fmla="*/ 8823 w 14079"/>
              <a:gd name="T85" fmla="*/ 13744 h 14147"/>
              <a:gd name="T86" fmla="*/ 5253 w 14079"/>
              <a:gd name="T87" fmla="*/ 13744 h 14147"/>
              <a:gd name="T88" fmla="*/ 0 w 14079"/>
              <a:gd name="T89" fmla="*/ 12914 h 14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079" h="14147">
                <a:moveTo>
                  <a:pt x="6623" y="11542"/>
                </a:moveTo>
                <a:lnTo>
                  <a:pt x="7453" y="11542"/>
                </a:lnTo>
                <a:lnTo>
                  <a:pt x="7453" y="11104"/>
                </a:lnTo>
                <a:lnTo>
                  <a:pt x="6623" y="11104"/>
                </a:lnTo>
                <a:lnTo>
                  <a:pt x="6623" y="11542"/>
                </a:lnTo>
                <a:close/>
                <a:moveTo>
                  <a:pt x="8247" y="12507"/>
                </a:moveTo>
                <a:lnTo>
                  <a:pt x="7859" y="12507"/>
                </a:lnTo>
                <a:lnTo>
                  <a:pt x="7859" y="12119"/>
                </a:lnTo>
                <a:cubicBezTo>
                  <a:pt x="7859" y="12043"/>
                  <a:pt x="7798" y="11982"/>
                  <a:pt x="7722" y="11982"/>
                </a:cubicBezTo>
                <a:lnTo>
                  <a:pt x="6356" y="11982"/>
                </a:lnTo>
                <a:cubicBezTo>
                  <a:pt x="6280" y="11982"/>
                  <a:pt x="6219" y="12043"/>
                  <a:pt x="6219" y="12119"/>
                </a:cubicBezTo>
                <a:lnTo>
                  <a:pt x="6219" y="12507"/>
                </a:lnTo>
                <a:lnTo>
                  <a:pt x="5831" y="12507"/>
                </a:lnTo>
                <a:cubicBezTo>
                  <a:pt x="5755" y="12507"/>
                  <a:pt x="5694" y="12568"/>
                  <a:pt x="5694" y="12644"/>
                </a:cubicBezTo>
                <a:lnTo>
                  <a:pt x="5694" y="14010"/>
                </a:lnTo>
                <a:cubicBezTo>
                  <a:pt x="5694" y="14086"/>
                  <a:pt x="5755" y="14147"/>
                  <a:pt x="5831" y="14147"/>
                </a:cubicBezTo>
                <a:lnTo>
                  <a:pt x="8247" y="14147"/>
                </a:lnTo>
                <a:cubicBezTo>
                  <a:pt x="8322" y="14147"/>
                  <a:pt x="8384" y="14086"/>
                  <a:pt x="8384" y="14010"/>
                </a:cubicBezTo>
                <a:lnTo>
                  <a:pt x="8384" y="12644"/>
                </a:lnTo>
                <a:cubicBezTo>
                  <a:pt x="8384" y="12568"/>
                  <a:pt x="8322" y="12507"/>
                  <a:pt x="8247" y="12507"/>
                </a:cubicBezTo>
                <a:close/>
                <a:moveTo>
                  <a:pt x="7039" y="5246"/>
                </a:moveTo>
                <a:cubicBezTo>
                  <a:pt x="7261" y="5246"/>
                  <a:pt x="7457" y="5133"/>
                  <a:pt x="7585" y="4961"/>
                </a:cubicBezTo>
                <a:lnTo>
                  <a:pt x="6493" y="4961"/>
                </a:lnTo>
                <a:cubicBezTo>
                  <a:pt x="6621" y="5133"/>
                  <a:pt x="6817" y="5246"/>
                  <a:pt x="7039" y="5246"/>
                </a:cubicBezTo>
                <a:close/>
                <a:moveTo>
                  <a:pt x="6366" y="4113"/>
                </a:moveTo>
                <a:cubicBezTo>
                  <a:pt x="6479" y="4113"/>
                  <a:pt x="6570" y="4022"/>
                  <a:pt x="6570" y="3909"/>
                </a:cubicBezTo>
                <a:cubicBezTo>
                  <a:pt x="6570" y="3797"/>
                  <a:pt x="6479" y="3706"/>
                  <a:pt x="6366" y="3706"/>
                </a:cubicBezTo>
                <a:cubicBezTo>
                  <a:pt x="6253" y="3706"/>
                  <a:pt x="6159" y="3797"/>
                  <a:pt x="6159" y="3909"/>
                </a:cubicBezTo>
                <a:cubicBezTo>
                  <a:pt x="6159" y="4022"/>
                  <a:pt x="6253" y="4113"/>
                  <a:pt x="6366" y="4113"/>
                </a:cubicBezTo>
                <a:close/>
                <a:moveTo>
                  <a:pt x="7750" y="4113"/>
                </a:moveTo>
                <a:cubicBezTo>
                  <a:pt x="7863" y="4113"/>
                  <a:pt x="7954" y="4022"/>
                  <a:pt x="7954" y="3909"/>
                </a:cubicBezTo>
                <a:cubicBezTo>
                  <a:pt x="7954" y="3638"/>
                  <a:pt x="7543" y="3643"/>
                  <a:pt x="7543" y="3909"/>
                </a:cubicBezTo>
                <a:cubicBezTo>
                  <a:pt x="7543" y="4022"/>
                  <a:pt x="7637" y="4113"/>
                  <a:pt x="7750" y="4113"/>
                </a:cubicBezTo>
                <a:close/>
                <a:moveTo>
                  <a:pt x="5332" y="4350"/>
                </a:moveTo>
                <a:lnTo>
                  <a:pt x="5332" y="3276"/>
                </a:lnTo>
                <a:cubicBezTo>
                  <a:pt x="5725" y="3036"/>
                  <a:pt x="6243" y="3172"/>
                  <a:pt x="6681" y="3309"/>
                </a:cubicBezTo>
                <a:cubicBezTo>
                  <a:pt x="7410" y="3521"/>
                  <a:pt x="8061" y="3635"/>
                  <a:pt x="8746" y="3059"/>
                </a:cubicBezTo>
                <a:lnTo>
                  <a:pt x="8746" y="4350"/>
                </a:lnTo>
                <a:cubicBezTo>
                  <a:pt x="8746" y="5480"/>
                  <a:pt x="7660" y="6326"/>
                  <a:pt x="6529" y="5978"/>
                </a:cubicBezTo>
                <a:cubicBezTo>
                  <a:pt x="5839" y="5772"/>
                  <a:pt x="5332" y="5114"/>
                  <a:pt x="5332" y="4350"/>
                </a:cubicBezTo>
                <a:close/>
                <a:moveTo>
                  <a:pt x="7954" y="6371"/>
                </a:moveTo>
                <a:lnTo>
                  <a:pt x="7039" y="7163"/>
                </a:lnTo>
                <a:lnTo>
                  <a:pt x="6124" y="6371"/>
                </a:lnTo>
                <a:lnTo>
                  <a:pt x="6124" y="6133"/>
                </a:lnTo>
                <a:cubicBezTo>
                  <a:pt x="6395" y="6269"/>
                  <a:pt x="6758" y="6353"/>
                  <a:pt x="7039" y="6353"/>
                </a:cubicBezTo>
                <a:cubicBezTo>
                  <a:pt x="7265" y="6353"/>
                  <a:pt x="7646" y="6287"/>
                  <a:pt x="7954" y="6133"/>
                </a:cubicBezTo>
                <a:lnTo>
                  <a:pt x="7954" y="6371"/>
                </a:lnTo>
                <a:close/>
                <a:moveTo>
                  <a:pt x="5039" y="4174"/>
                </a:moveTo>
                <a:cubicBezTo>
                  <a:pt x="4928" y="4139"/>
                  <a:pt x="4842" y="4030"/>
                  <a:pt x="4842" y="3907"/>
                </a:cubicBezTo>
                <a:cubicBezTo>
                  <a:pt x="4842" y="3790"/>
                  <a:pt x="4919" y="3687"/>
                  <a:pt x="5036" y="3643"/>
                </a:cubicBezTo>
                <a:lnTo>
                  <a:pt x="5039" y="3643"/>
                </a:lnTo>
                <a:lnTo>
                  <a:pt x="5039" y="4174"/>
                </a:lnTo>
                <a:close/>
                <a:moveTo>
                  <a:pt x="9040" y="3643"/>
                </a:moveTo>
                <a:lnTo>
                  <a:pt x="9043" y="3643"/>
                </a:lnTo>
                <a:cubicBezTo>
                  <a:pt x="9046" y="3643"/>
                  <a:pt x="9046" y="3646"/>
                  <a:pt x="9046" y="3646"/>
                </a:cubicBezTo>
                <a:lnTo>
                  <a:pt x="9054" y="3649"/>
                </a:lnTo>
                <a:cubicBezTo>
                  <a:pt x="9163" y="3684"/>
                  <a:pt x="9236" y="3790"/>
                  <a:pt x="9236" y="3907"/>
                </a:cubicBezTo>
                <a:cubicBezTo>
                  <a:pt x="9236" y="4036"/>
                  <a:pt x="9154" y="4142"/>
                  <a:pt x="9040" y="4177"/>
                </a:cubicBezTo>
                <a:lnTo>
                  <a:pt x="9040" y="3643"/>
                </a:lnTo>
                <a:close/>
                <a:moveTo>
                  <a:pt x="3628" y="10665"/>
                </a:moveTo>
                <a:lnTo>
                  <a:pt x="10447" y="10665"/>
                </a:lnTo>
                <a:cubicBezTo>
                  <a:pt x="10797" y="10665"/>
                  <a:pt x="11078" y="10383"/>
                  <a:pt x="11078" y="10034"/>
                </a:cubicBezTo>
                <a:lnTo>
                  <a:pt x="11078" y="8521"/>
                </a:lnTo>
                <a:cubicBezTo>
                  <a:pt x="11078" y="7793"/>
                  <a:pt x="10615" y="7145"/>
                  <a:pt x="9925" y="6905"/>
                </a:cubicBezTo>
                <a:lnTo>
                  <a:pt x="8248" y="6321"/>
                </a:lnTo>
                <a:lnTo>
                  <a:pt x="8248" y="5943"/>
                </a:lnTo>
                <a:cubicBezTo>
                  <a:pt x="8711" y="5591"/>
                  <a:pt x="8996" y="5054"/>
                  <a:pt x="9031" y="4473"/>
                </a:cubicBezTo>
                <a:cubicBezTo>
                  <a:pt x="9312" y="4435"/>
                  <a:pt x="9529" y="4197"/>
                  <a:pt x="9529" y="3907"/>
                </a:cubicBezTo>
                <a:cubicBezTo>
                  <a:pt x="9529" y="3699"/>
                  <a:pt x="9415" y="3517"/>
                  <a:pt x="9245" y="3420"/>
                </a:cubicBezTo>
                <a:lnTo>
                  <a:pt x="9245" y="2206"/>
                </a:lnTo>
                <a:cubicBezTo>
                  <a:pt x="9245" y="977"/>
                  <a:pt x="8244" y="0"/>
                  <a:pt x="7039" y="0"/>
                </a:cubicBezTo>
                <a:cubicBezTo>
                  <a:pt x="5822" y="0"/>
                  <a:pt x="4834" y="989"/>
                  <a:pt x="4834" y="2206"/>
                </a:cubicBezTo>
                <a:lnTo>
                  <a:pt x="4834" y="3423"/>
                </a:lnTo>
                <a:cubicBezTo>
                  <a:pt x="4664" y="3526"/>
                  <a:pt x="4549" y="3705"/>
                  <a:pt x="4549" y="3907"/>
                </a:cubicBezTo>
                <a:cubicBezTo>
                  <a:pt x="4549" y="4197"/>
                  <a:pt x="4766" y="4435"/>
                  <a:pt x="5045" y="4473"/>
                </a:cubicBezTo>
                <a:cubicBezTo>
                  <a:pt x="5078" y="5030"/>
                  <a:pt x="5335" y="5563"/>
                  <a:pt x="5831" y="5939"/>
                </a:cubicBezTo>
                <a:lnTo>
                  <a:pt x="5831" y="6341"/>
                </a:lnTo>
                <a:lnTo>
                  <a:pt x="4150" y="6905"/>
                </a:lnTo>
                <a:cubicBezTo>
                  <a:pt x="3464" y="7145"/>
                  <a:pt x="3001" y="7793"/>
                  <a:pt x="3001" y="8521"/>
                </a:cubicBezTo>
                <a:lnTo>
                  <a:pt x="3001" y="10034"/>
                </a:lnTo>
                <a:cubicBezTo>
                  <a:pt x="3001" y="10383"/>
                  <a:pt x="3282" y="10665"/>
                  <a:pt x="3628" y="10665"/>
                </a:cubicBezTo>
                <a:close/>
                <a:moveTo>
                  <a:pt x="8823" y="13744"/>
                </a:moveTo>
                <a:lnTo>
                  <a:pt x="14079" y="13744"/>
                </a:lnTo>
                <a:lnTo>
                  <a:pt x="14079" y="12914"/>
                </a:lnTo>
                <a:lnTo>
                  <a:pt x="8823" y="12914"/>
                </a:lnTo>
                <a:lnTo>
                  <a:pt x="8823" y="13744"/>
                </a:lnTo>
                <a:close/>
                <a:moveTo>
                  <a:pt x="0" y="13744"/>
                </a:moveTo>
                <a:lnTo>
                  <a:pt x="5253" y="13744"/>
                </a:lnTo>
                <a:lnTo>
                  <a:pt x="5253" y="12914"/>
                </a:lnTo>
                <a:lnTo>
                  <a:pt x="0" y="12914"/>
                </a:lnTo>
                <a:lnTo>
                  <a:pt x="0" y="13744"/>
                </a:lnTo>
                <a:close/>
              </a:path>
            </a:pathLst>
          </a:custGeom>
          <a:solidFill>
            <a:srgbClr val="003CA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9" name="Группа 108">
            <a:extLst>
              <a:ext uri="{FF2B5EF4-FFF2-40B4-BE49-F238E27FC236}">
                <a16:creationId xmlns:a16="http://schemas.microsoft.com/office/drawing/2014/main" id="{65131D56-896C-4625-BC91-26E733E30E23}"/>
              </a:ext>
            </a:extLst>
          </p:cNvPr>
          <p:cNvGrpSpPr/>
          <p:nvPr/>
        </p:nvGrpSpPr>
        <p:grpSpPr>
          <a:xfrm>
            <a:off x="6432312" y="4902597"/>
            <a:ext cx="2711688" cy="246221"/>
            <a:chOff x="2015094" y="4902597"/>
            <a:chExt cx="2711688" cy="24622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D421132-363F-4CF4-B900-3A8EC9F5D54D}"/>
                </a:ext>
              </a:extLst>
            </p:cNvPr>
            <p:cNvSpPr txBox="1"/>
            <p:nvPr/>
          </p:nvSpPr>
          <p:spPr>
            <a:xfrm>
              <a:off x="2178280" y="4902597"/>
              <a:ext cx="254850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0" i="1" dirty="0">
                  <a:latin typeface="+mn-lt"/>
                  <a:cs typeface="Times New Roman" panose="02020603050405020304" pitchFamily="18" charset="0"/>
                </a:rPr>
                <a:t>Отрасль в целом           АО «СО ЕЭС»</a:t>
              </a:r>
            </a:p>
          </p:txBody>
        </p:sp>
        <p:grpSp>
          <p:nvGrpSpPr>
            <p:cNvPr id="108" name="Группа 107">
              <a:extLst>
                <a:ext uri="{FF2B5EF4-FFF2-40B4-BE49-F238E27FC236}">
                  <a16:creationId xmlns:a16="http://schemas.microsoft.com/office/drawing/2014/main" id="{D5905E91-AC83-4197-B6D3-7C5F48E496BC}"/>
                </a:ext>
              </a:extLst>
            </p:cNvPr>
            <p:cNvGrpSpPr/>
            <p:nvPr/>
          </p:nvGrpSpPr>
          <p:grpSpPr>
            <a:xfrm>
              <a:off x="2015094" y="4902597"/>
              <a:ext cx="209091" cy="209091"/>
              <a:chOff x="1295017" y="4836528"/>
              <a:chExt cx="324000" cy="324000"/>
            </a:xfrm>
          </p:grpSpPr>
          <p:sp>
            <p:nvSpPr>
              <p:cNvPr id="103" name="Прямоугольник 102">
                <a:extLst>
                  <a:ext uri="{FF2B5EF4-FFF2-40B4-BE49-F238E27FC236}">
                    <a16:creationId xmlns:a16="http://schemas.microsoft.com/office/drawing/2014/main" id="{87468F76-184E-492F-8265-FEE945BA338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95017" y="4836528"/>
                <a:ext cx="324000" cy="32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4" name="Freeform 72">
                <a:extLst>
                  <a:ext uri="{FF2B5EF4-FFF2-40B4-BE49-F238E27FC236}">
                    <a16:creationId xmlns:a16="http://schemas.microsoft.com/office/drawing/2014/main" id="{55FA27B0-8C1D-47B8-B577-5B4CF82B2F0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1311430" y="4886969"/>
                <a:ext cx="291174" cy="229647"/>
              </a:xfrm>
              <a:custGeom>
                <a:avLst/>
                <a:gdLst>
                  <a:gd name="T0" fmla="*/ 67 w 521"/>
                  <a:gd name="T1" fmla="*/ 160 h 412"/>
                  <a:gd name="T2" fmla="*/ 124 w 521"/>
                  <a:gd name="T3" fmla="*/ 118 h 412"/>
                  <a:gd name="T4" fmla="*/ 224 w 521"/>
                  <a:gd name="T5" fmla="*/ 281 h 412"/>
                  <a:gd name="T6" fmla="*/ 376 w 521"/>
                  <a:gd name="T7" fmla="*/ 79 h 412"/>
                  <a:gd name="T8" fmla="*/ 481 w 521"/>
                  <a:gd name="T9" fmla="*/ 345 h 412"/>
                  <a:gd name="T10" fmla="*/ 44 w 521"/>
                  <a:gd name="T11" fmla="*/ 345 h 412"/>
                  <a:gd name="T12" fmla="*/ 93 w 521"/>
                  <a:gd name="T13" fmla="*/ 137 h 412"/>
                  <a:gd name="T14" fmla="*/ 94 w 521"/>
                  <a:gd name="T15" fmla="*/ 141 h 412"/>
                  <a:gd name="T16" fmla="*/ 112 w 521"/>
                  <a:gd name="T17" fmla="*/ 118 h 412"/>
                  <a:gd name="T18" fmla="*/ 112 w 521"/>
                  <a:gd name="T19" fmla="*/ 194 h 412"/>
                  <a:gd name="T20" fmla="*/ 112 w 521"/>
                  <a:gd name="T21" fmla="*/ 188 h 412"/>
                  <a:gd name="T22" fmla="*/ 25 w 521"/>
                  <a:gd name="T23" fmla="*/ 165 h 412"/>
                  <a:gd name="T24" fmla="*/ 15 w 521"/>
                  <a:gd name="T25" fmla="*/ 209 h 412"/>
                  <a:gd name="T26" fmla="*/ 73 w 521"/>
                  <a:gd name="T27" fmla="*/ 99 h 412"/>
                  <a:gd name="T28" fmla="*/ 83 w 521"/>
                  <a:gd name="T29" fmla="*/ 100 h 412"/>
                  <a:gd name="T30" fmla="*/ 110 w 521"/>
                  <a:gd name="T31" fmla="*/ 111 h 412"/>
                  <a:gd name="T32" fmla="*/ 122 w 521"/>
                  <a:gd name="T33" fmla="*/ 196 h 412"/>
                  <a:gd name="T34" fmla="*/ 26 w 521"/>
                  <a:gd name="T35" fmla="*/ 196 h 412"/>
                  <a:gd name="T36" fmla="*/ 43 w 521"/>
                  <a:gd name="T37" fmla="*/ 337 h 412"/>
                  <a:gd name="T38" fmla="*/ 128 w 521"/>
                  <a:gd name="T39" fmla="*/ 304 h 412"/>
                  <a:gd name="T40" fmla="*/ 135 w 521"/>
                  <a:gd name="T41" fmla="*/ 283 h 412"/>
                  <a:gd name="T42" fmla="*/ 126 w 521"/>
                  <a:gd name="T43" fmla="*/ 262 h 412"/>
                  <a:gd name="T44" fmla="*/ 188 w 521"/>
                  <a:gd name="T45" fmla="*/ 209 h 412"/>
                  <a:gd name="T46" fmla="*/ 64 w 521"/>
                  <a:gd name="T47" fmla="*/ 250 h 412"/>
                  <a:gd name="T48" fmla="*/ 425 w 521"/>
                  <a:gd name="T49" fmla="*/ 28 h 412"/>
                  <a:gd name="T50" fmla="*/ 421 w 521"/>
                  <a:gd name="T51" fmla="*/ 2 h 412"/>
                  <a:gd name="T52" fmla="*/ 406 w 521"/>
                  <a:gd name="T53" fmla="*/ 5 h 412"/>
                  <a:gd name="T54" fmla="*/ 396 w 521"/>
                  <a:gd name="T55" fmla="*/ 5 h 412"/>
                  <a:gd name="T56" fmla="*/ 390 w 521"/>
                  <a:gd name="T57" fmla="*/ 9 h 412"/>
                  <a:gd name="T58" fmla="*/ 378 w 521"/>
                  <a:gd name="T59" fmla="*/ 11 h 412"/>
                  <a:gd name="T60" fmla="*/ 370 w 521"/>
                  <a:gd name="T61" fmla="*/ 17 h 412"/>
                  <a:gd name="T62" fmla="*/ 363 w 521"/>
                  <a:gd name="T63" fmla="*/ 15 h 412"/>
                  <a:gd name="T64" fmla="*/ 352 w 521"/>
                  <a:gd name="T65" fmla="*/ 13 h 412"/>
                  <a:gd name="T66" fmla="*/ 344 w 521"/>
                  <a:gd name="T67" fmla="*/ 23 h 412"/>
                  <a:gd name="T68" fmla="*/ 338 w 521"/>
                  <a:gd name="T69" fmla="*/ 21 h 412"/>
                  <a:gd name="T70" fmla="*/ 329 w 521"/>
                  <a:gd name="T71" fmla="*/ 25 h 412"/>
                  <a:gd name="T72" fmla="*/ 324 w 521"/>
                  <a:gd name="T73" fmla="*/ 30 h 412"/>
                  <a:gd name="T74" fmla="*/ 318 w 521"/>
                  <a:gd name="T75" fmla="*/ 28 h 412"/>
                  <a:gd name="T76" fmla="*/ 314 w 521"/>
                  <a:gd name="T77" fmla="*/ 32 h 412"/>
                  <a:gd name="T78" fmla="*/ 419 w 521"/>
                  <a:gd name="T79" fmla="*/ 34 h 412"/>
                  <a:gd name="T80" fmla="*/ 291 w 521"/>
                  <a:gd name="T81" fmla="*/ 370 h 412"/>
                  <a:gd name="T82" fmla="*/ 205 w 521"/>
                  <a:gd name="T83" fmla="*/ 294 h 412"/>
                  <a:gd name="T84" fmla="*/ 376 w 521"/>
                  <a:gd name="T85" fmla="*/ 66 h 412"/>
                  <a:gd name="T86" fmla="*/ 374 w 521"/>
                  <a:gd name="T87" fmla="*/ 41 h 412"/>
                  <a:gd name="T88" fmla="*/ 353 w 521"/>
                  <a:gd name="T89" fmla="*/ 43 h 412"/>
                  <a:gd name="T90" fmla="*/ 341 w 521"/>
                  <a:gd name="T91" fmla="*/ 45 h 412"/>
                  <a:gd name="T92" fmla="*/ 334 w 521"/>
                  <a:gd name="T93" fmla="*/ 48 h 412"/>
                  <a:gd name="T94" fmla="*/ 322 w 521"/>
                  <a:gd name="T95" fmla="*/ 50 h 412"/>
                  <a:gd name="T96" fmla="*/ 312 w 521"/>
                  <a:gd name="T97" fmla="*/ 56 h 412"/>
                  <a:gd name="T98" fmla="*/ 303 w 521"/>
                  <a:gd name="T99" fmla="*/ 52 h 412"/>
                  <a:gd name="T100" fmla="*/ 291 w 521"/>
                  <a:gd name="T101" fmla="*/ 50 h 412"/>
                  <a:gd name="T102" fmla="*/ 282 w 521"/>
                  <a:gd name="T103" fmla="*/ 60 h 412"/>
                  <a:gd name="T104" fmla="*/ 274 w 521"/>
                  <a:gd name="T105" fmla="*/ 58 h 412"/>
                  <a:gd name="T106" fmla="*/ 265 w 521"/>
                  <a:gd name="T107" fmla="*/ 62 h 412"/>
                  <a:gd name="T108" fmla="*/ 258 w 521"/>
                  <a:gd name="T109" fmla="*/ 66 h 412"/>
                  <a:gd name="T110" fmla="*/ 252 w 521"/>
                  <a:gd name="T111" fmla="*/ 66 h 412"/>
                  <a:gd name="T112" fmla="*/ 246 w 521"/>
                  <a:gd name="T113" fmla="*/ 69 h 412"/>
                  <a:gd name="T114" fmla="*/ 370 w 521"/>
                  <a:gd name="T115" fmla="*/ 73 h 412"/>
                  <a:gd name="T116" fmla="*/ 425 w 521"/>
                  <a:gd name="T117" fmla="*/ 294 h 41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521"/>
                  <a:gd name="T178" fmla="*/ 0 h 412"/>
                  <a:gd name="T179" fmla="*/ 521 w 521"/>
                  <a:gd name="T180" fmla="*/ 412 h 41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521" h="412">
                    <a:moveTo>
                      <a:pt x="364" y="316"/>
                    </a:moveTo>
                    <a:lnTo>
                      <a:pt x="387" y="316"/>
                    </a:lnTo>
                    <a:lnTo>
                      <a:pt x="387" y="399"/>
                    </a:lnTo>
                    <a:lnTo>
                      <a:pt x="364" y="399"/>
                    </a:lnTo>
                    <a:lnTo>
                      <a:pt x="364" y="316"/>
                    </a:lnTo>
                    <a:close/>
                    <a:moveTo>
                      <a:pt x="71" y="218"/>
                    </a:moveTo>
                    <a:lnTo>
                      <a:pt x="0" y="218"/>
                    </a:lnTo>
                    <a:lnTo>
                      <a:pt x="72" y="170"/>
                    </a:lnTo>
                    <a:lnTo>
                      <a:pt x="72" y="128"/>
                    </a:lnTo>
                    <a:lnTo>
                      <a:pt x="21" y="128"/>
                    </a:lnTo>
                    <a:lnTo>
                      <a:pt x="82" y="98"/>
                    </a:lnTo>
                    <a:lnTo>
                      <a:pt x="103" y="28"/>
                    </a:lnTo>
                    <a:lnTo>
                      <a:pt x="124" y="98"/>
                    </a:lnTo>
                    <a:lnTo>
                      <a:pt x="184" y="128"/>
                    </a:lnTo>
                    <a:lnTo>
                      <a:pt x="134" y="128"/>
                    </a:lnTo>
                    <a:lnTo>
                      <a:pt x="134" y="170"/>
                    </a:lnTo>
                    <a:lnTo>
                      <a:pt x="207" y="218"/>
                    </a:lnTo>
                    <a:lnTo>
                      <a:pt x="136" y="218"/>
                    </a:lnTo>
                    <a:lnTo>
                      <a:pt x="172" y="370"/>
                    </a:lnTo>
                    <a:lnTo>
                      <a:pt x="174" y="370"/>
                    </a:lnTo>
                    <a:lnTo>
                      <a:pt x="174" y="301"/>
                    </a:lnTo>
                    <a:lnTo>
                      <a:pt x="243" y="301"/>
                    </a:lnTo>
                    <a:lnTo>
                      <a:pt x="243" y="263"/>
                    </a:lnTo>
                    <a:lnTo>
                      <a:pt x="330" y="263"/>
                    </a:lnTo>
                    <a:lnTo>
                      <a:pt x="335" y="84"/>
                    </a:lnTo>
                    <a:lnTo>
                      <a:pt x="356" y="84"/>
                    </a:lnTo>
                    <a:lnTo>
                      <a:pt x="364" y="263"/>
                    </a:lnTo>
                    <a:lnTo>
                      <a:pt x="379" y="263"/>
                    </a:lnTo>
                    <a:lnTo>
                      <a:pt x="385" y="84"/>
                    </a:lnTo>
                    <a:lnTo>
                      <a:pt x="406" y="84"/>
                    </a:lnTo>
                    <a:lnTo>
                      <a:pt x="414" y="263"/>
                    </a:lnTo>
                    <a:lnTo>
                      <a:pt x="431" y="263"/>
                    </a:lnTo>
                    <a:lnTo>
                      <a:pt x="439" y="44"/>
                    </a:lnTo>
                    <a:lnTo>
                      <a:pt x="460" y="44"/>
                    </a:lnTo>
                    <a:lnTo>
                      <a:pt x="466" y="263"/>
                    </a:lnTo>
                    <a:lnTo>
                      <a:pt x="506" y="263"/>
                    </a:lnTo>
                    <a:lnTo>
                      <a:pt x="506" y="370"/>
                    </a:lnTo>
                    <a:lnTo>
                      <a:pt x="521" y="370"/>
                    </a:lnTo>
                    <a:lnTo>
                      <a:pt x="521" y="412"/>
                    </a:lnTo>
                    <a:lnTo>
                      <a:pt x="23" y="412"/>
                    </a:lnTo>
                    <a:lnTo>
                      <a:pt x="23" y="370"/>
                    </a:lnTo>
                    <a:lnTo>
                      <a:pt x="36" y="370"/>
                    </a:lnTo>
                    <a:lnTo>
                      <a:pt x="71" y="218"/>
                    </a:lnTo>
                    <a:close/>
                    <a:moveTo>
                      <a:pt x="161" y="370"/>
                    </a:moveTo>
                    <a:lnTo>
                      <a:pt x="103" y="282"/>
                    </a:lnTo>
                    <a:lnTo>
                      <a:pt x="49" y="370"/>
                    </a:lnTo>
                    <a:lnTo>
                      <a:pt x="161" y="370"/>
                    </a:lnTo>
                    <a:close/>
                    <a:moveTo>
                      <a:pt x="136" y="270"/>
                    </a:moveTo>
                    <a:lnTo>
                      <a:pt x="138" y="270"/>
                    </a:lnTo>
                    <a:lnTo>
                      <a:pt x="124" y="222"/>
                    </a:lnTo>
                    <a:lnTo>
                      <a:pt x="105" y="241"/>
                    </a:lnTo>
                    <a:lnTo>
                      <a:pt x="136" y="270"/>
                    </a:lnTo>
                    <a:close/>
                    <a:moveTo>
                      <a:pt x="82" y="134"/>
                    </a:moveTo>
                    <a:lnTo>
                      <a:pt x="99" y="147"/>
                    </a:lnTo>
                    <a:lnTo>
                      <a:pt x="82" y="161"/>
                    </a:lnTo>
                    <a:lnTo>
                      <a:pt x="82" y="134"/>
                    </a:lnTo>
                    <a:close/>
                    <a:moveTo>
                      <a:pt x="101" y="151"/>
                    </a:moveTo>
                    <a:lnTo>
                      <a:pt x="122" y="167"/>
                    </a:lnTo>
                    <a:lnTo>
                      <a:pt x="122" y="169"/>
                    </a:lnTo>
                    <a:lnTo>
                      <a:pt x="82" y="169"/>
                    </a:lnTo>
                    <a:lnTo>
                      <a:pt x="82" y="167"/>
                    </a:lnTo>
                    <a:lnTo>
                      <a:pt x="101" y="151"/>
                    </a:lnTo>
                    <a:close/>
                    <a:moveTo>
                      <a:pt x="122" y="161"/>
                    </a:moveTo>
                    <a:lnTo>
                      <a:pt x="105" y="147"/>
                    </a:lnTo>
                    <a:lnTo>
                      <a:pt x="122" y="134"/>
                    </a:lnTo>
                    <a:lnTo>
                      <a:pt x="122" y="161"/>
                    </a:lnTo>
                    <a:close/>
                    <a:moveTo>
                      <a:pt x="101" y="144"/>
                    </a:moveTo>
                    <a:lnTo>
                      <a:pt x="82" y="128"/>
                    </a:lnTo>
                    <a:lnTo>
                      <a:pt x="122" y="128"/>
                    </a:lnTo>
                    <a:lnTo>
                      <a:pt x="101" y="144"/>
                    </a:lnTo>
                    <a:close/>
                    <a:moveTo>
                      <a:pt x="82" y="178"/>
                    </a:moveTo>
                    <a:lnTo>
                      <a:pt x="99" y="190"/>
                    </a:lnTo>
                    <a:lnTo>
                      <a:pt x="82" y="205"/>
                    </a:lnTo>
                    <a:lnTo>
                      <a:pt x="82" y="178"/>
                    </a:lnTo>
                    <a:close/>
                    <a:moveTo>
                      <a:pt x="101" y="193"/>
                    </a:moveTo>
                    <a:lnTo>
                      <a:pt x="122" y="209"/>
                    </a:lnTo>
                    <a:lnTo>
                      <a:pt x="122" y="211"/>
                    </a:lnTo>
                    <a:lnTo>
                      <a:pt x="82" y="211"/>
                    </a:lnTo>
                    <a:lnTo>
                      <a:pt x="101" y="193"/>
                    </a:lnTo>
                    <a:close/>
                    <a:moveTo>
                      <a:pt x="122" y="203"/>
                    </a:moveTo>
                    <a:lnTo>
                      <a:pt x="105" y="190"/>
                    </a:lnTo>
                    <a:lnTo>
                      <a:pt x="122" y="178"/>
                    </a:lnTo>
                    <a:lnTo>
                      <a:pt x="122" y="203"/>
                    </a:lnTo>
                    <a:close/>
                    <a:moveTo>
                      <a:pt x="101" y="188"/>
                    </a:moveTo>
                    <a:lnTo>
                      <a:pt x="90" y="178"/>
                    </a:lnTo>
                    <a:lnTo>
                      <a:pt x="115" y="178"/>
                    </a:lnTo>
                    <a:lnTo>
                      <a:pt x="101" y="188"/>
                    </a:lnTo>
                    <a:close/>
                    <a:moveTo>
                      <a:pt x="25" y="136"/>
                    </a:moveTo>
                    <a:lnTo>
                      <a:pt x="38" y="136"/>
                    </a:lnTo>
                    <a:lnTo>
                      <a:pt x="38" y="178"/>
                    </a:lnTo>
                    <a:lnTo>
                      <a:pt x="25" y="178"/>
                    </a:lnTo>
                    <a:lnTo>
                      <a:pt x="25" y="136"/>
                    </a:lnTo>
                    <a:close/>
                    <a:moveTo>
                      <a:pt x="166" y="136"/>
                    </a:moveTo>
                    <a:lnTo>
                      <a:pt x="180" y="136"/>
                    </a:lnTo>
                    <a:lnTo>
                      <a:pt x="180" y="178"/>
                    </a:lnTo>
                    <a:lnTo>
                      <a:pt x="166" y="178"/>
                    </a:lnTo>
                    <a:lnTo>
                      <a:pt x="166" y="136"/>
                    </a:lnTo>
                    <a:close/>
                    <a:moveTo>
                      <a:pt x="2" y="224"/>
                    </a:moveTo>
                    <a:lnTo>
                      <a:pt x="15" y="224"/>
                    </a:lnTo>
                    <a:lnTo>
                      <a:pt x="15" y="266"/>
                    </a:lnTo>
                    <a:lnTo>
                      <a:pt x="2" y="266"/>
                    </a:lnTo>
                    <a:lnTo>
                      <a:pt x="2" y="224"/>
                    </a:lnTo>
                    <a:close/>
                    <a:moveTo>
                      <a:pt x="132" y="121"/>
                    </a:moveTo>
                    <a:lnTo>
                      <a:pt x="126" y="105"/>
                    </a:lnTo>
                    <a:lnTo>
                      <a:pt x="153" y="121"/>
                    </a:lnTo>
                    <a:lnTo>
                      <a:pt x="132" y="121"/>
                    </a:lnTo>
                    <a:close/>
                    <a:moveTo>
                      <a:pt x="78" y="105"/>
                    </a:moveTo>
                    <a:lnTo>
                      <a:pt x="72" y="121"/>
                    </a:lnTo>
                    <a:lnTo>
                      <a:pt x="49" y="121"/>
                    </a:lnTo>
                    <a:lnTo>
                      <a:pt x="78" y="105"/>
                    </a:lnTo>
                    <a:close/>
                    <a:moveTo>
                      <a:pt x="92" y="96"/>
                    </a:moveTo>
                    <a:lnTo>
                      <a:pt x="113" y="96"/>
                    </a:lnTo>
                    <a:lnTo>
                      <a:pt x="101" y="65"/>
                    </a:lnTo>
                    <a:lnTo>
                      <a:pt x="92" y="96"/>
                    </a:lnTo>
                    <a:close/>
                    <a:moveTo>
                      <a:pt x="88" y="107"/>
                    </a:moveTo>
                    <a:lnTo>
                      <a:pt x="97" y="113"/>
                    </a:lnTo>
                    <a:lnTo>
                      <a:pt x="84" y="121"/>
                    </a:lnTo>
                    <a:lnTo>
                      <a:pt x="88" y="107"/>
                    </a:lnTo>
                    <a:close/>
                    <a:moveTo>
                      <a:pt x="101" y="115"/>
                    </a:moveTo>
                    <a:lnTo>
                      <a:pt x="113" y="121"/>
                    </a:lnTo>
                    <a:lnTo>
                      <a:pt x="92" y="121"/>
                    </a:lnTo>
                    <a:lnTo>
                      <a:pt x="101" y="115"/>
                    </a:lnTo>
                    <a:close/>
                    <a:moveTo>
                      <a:pt x="120" y="121"/>
                    </a:moveTo>
                    <a:lnTo>
                      <a:pt x="107" y="113"/>
                    </a:lnTo>
                    <a:lnTo>
                      <a:pt x="115" y="107"/>
                    </a:lnTo>
                    <a:lnTo>
                      <a:pt x="120" y="121"/>
                    </a:lnTo>
                    <a:close/>
                    <a:moveTo>
                      <a:pt x="101" y="109"/>
                    </a:moveTo>
                    <a:lnTo>
                      <a:pt x="92" y="103"/>
                    </a:lnTo>
                    <a:lnTo>
                      <a:pt x="113" y="103"/>
                    </a:lnTo>
                    <a:lnTo>
                      <a:pt x="101" y="109"/>
                    </a:lnTo>
                    <a:close/>
                    <a:moveTo>
                      <a:pt x="132" y="211"/>
                    </a:moveTo>
                    <a:lnTo>
                      <a:pt x="132" y="209"/>
                    </a:lnTo>
                    <a:lnTo>
                      <a:pt x="132" y="180"/>
                    </a:lnTo>
                    <a:lnTo>
                      <a:pt x="180" y="211"/>
                    </a:lnTo>
                    <a:lnTo>
                      <a:pt x="132" y="211"/>
                    </a:lnTo>
                    <a:close/>
                    <a:moveTo>
                      <a:pt x="72" y="178"/>
                    </a:moveTo>
                    <a:lnTo>
                      <a:pt x="72" y="209"/>
                    </a:lnTo>
                    <a:lnTo>
                      <a:pt x="71" y="211"/>
                    </a:lnTo>
                    <a:lnTo>
                      <a:pt x="26" y="211"/>
                    </a:lnTo>
                    <a:lnTo>
                      <a:pt x="72" y="178"/>
                    </a:lnTo>
                    <a:close/>
                    <a:moveTo>
                      <a:pt x="122" y="218"/>
                    </a:moveTo>
                    <a:lnTo>
                      <a:pt x="82" y="218"/>
                    </a:lnTo>
                    <a:lnTo>
                      <a:pt x="103" y="238"/>
                    </a:lnTo>
                    <a:lnTo>
                      <a:pt x="122" y="218"/>
                    </a:lnTo>
                    <a:close/>
                    <a:moveTo>
                      <a:pt x="57" y="316"/>
                    </a:moveTo>
                    <a:lnTo>
                      <a:pt x="67" y="330"/>
                    </a:lnTo>
                    <a:lnTo>
                      <a:pt x="48" y="362"/>
                    </a:lnTo>
                    <a:lnTo>
                      <a:pt x="57" y="316"/>
                    </a:lnTo>
                    <a:close/>
                    <a:moveTo>
                      <a:pt x="71" y="326"/>
                    </a:moveTo>
                    <a:lnTo>
                      <a:pt x="59" y="311"/>
                    </a:lnTo>
                    <a:lnTo>
                      <a:pt x="78" y="311"/>
                    </a:lnTo>
                    <a:lnTo>
                      <a:pt x="71" y="326"/>
                    </a:lnTo>
                    <a:close/>
                    <a:moveTo>
                      <a:pt x="147" y="314"/>
                    </a:moveTo>
                    <a:lnTo>
                      <a:pt x="138" y="328"/>
                    </a:lnTo>
                    <a:lnTo>
                      <a:pt x="161" y="362"/>
                    </a:lnTo>
                    <a:lnTo>
                      <a:pt x="147" y="314"/>
                    </a:lnTo>
                    <a:close/>
                    <a:moveTo>
                      <a:pt x="136" y="324"/>
                    </a:moveTo>
                    <a:lnTo>
                      <a:pt x="145" y="311"/>
                    </a:lnTo>
                    <a:lnTo>
                      <a:pt x="126" y="311"/>
                    </a:lnTo>
                    <a:lnTo>
                      <a:pt x="136" y="324"/>
                    </a:lnTo>
                    <a:close/>
                    <a:moveTo>
                      <a:pt x="126" y="303"/>
                    </a:moveTo>
                    <a:lnTo>
                      <a:pt x="145" y="303"/>
                    </a:lnTo>
                    <a:lnTo>
                      <a:pt x="140" y="284"/>
                    </a:lnTo>
                    <a:lnTo>
                      <a:pt x="126" y="303"/>
                    </a:lnTo>
                    <a:close/>
                    <a:moveTo>
                      <a:pt x="61" y="303"/>
                    </a:moveTo>
                    <a:lnTo>
                      <a:pt x="76" y="303"/>
                    </a:lnTo>
                    <a:lnTo>
                      <a:pt x="65" y="286"/>
                    </a:lnTo>
                    <a:lnTo>
                      <a:pt x="61" y="303"/>
                    </a:lnTo>
                    <a:close/>
                    <a:moveTo>
                      <a:pt x="120" y="301"/>
                    </a:moveTo>
                    <a:lnTo>
                      <a:pt x="136" y="282"/>
                    </a:lnTo>
                    <a:lnTo>
                      <a:pt x="107" y="282"/>
                    </a:lnTo>
                    <a:lnTo>
                      <a:pt x="120" y="301"/>
                    </a:lnTo>
                    <a:close/>
                    <a:moveTo>
                      <a:pt x="82" y="303"/>
                    </a:moveTo>
                    <a:lnTo>
                      <a:pt x="67" y="282"/>
                    </a:lnTo>
                    <a:lnTo>
                      <a:pt x="97" y="282"/>
                    </a:lnTo>
                    <a:lnTo>
                      <a:pt x="82" y="303"/>
                    </a:lnTo>
                    <a:close/>
                    <a:moveTo>
                      <a:pt x="189" y="224"/>
                    </a:moveTo>
                    <a:lnTo>
                      <a:pt x="203" y="224"/>
                    </a:lnTo>
                    <a:lnTo>
                      <a:pt x="203" y="266"/>
                    </a:lnTo>
                    <a:lnTo>
                      <a:pt x="189" y="266"/>
                    </a:lnTo>
                    <a:lnTo>
                      <a:pt x="189" y="224"/>
                    </a:lnTo>
                    <a:close/>
                    <a:moveTo>
                      <a:pt x="69" y="270"/>
                    </a:moveTo>
                    <a:lnTo>
                      <a:pt x="69" y="270"/>
                    </a:lnTo>
                    <a:lnTo>
                      <a:pt x="99" y="241"/>
                    </a:lnTo>
                    <a:lnTo>
                      <a:pt x="78" y="220"/>
                    </a:lnTo>
                    <a:lnTo>
                      <a:pt x="69" y="270"/>
                    </a:lnTo>
                    <a:close/>
                    <a:moveTo>
                      <a:pt x="76" y="270"/>
                    </a:moveTo>
                    <a:lnTo>
                      <a:pt x="130" y="270"/>
                    </a:lnTo>
                    <a:lnTo>
                      <a:pt x="103" y="243"/>
                    </a:lnTo>
                    <a:lnTo>
                      <a:pt x="76" y="270"/>
                    </a:lnTo>
                    <a:close/>
                    <a:moveTo>
                      <a:pt x="454" y="38"/>
                    </a:moveTo>
                    <a:lnTo>
                      <a:pt x="456" y="36"/>
                    </a:lnTo>
                    <a:lnTo>
                      <a:pt x="458" y="32"/>
                    </a:lnTo>
                    <a:lnTo>
                      <a:pt x="460" y="28"/>
                    </a:lnTo>
                    <a:lnTo>
                      <a:pt x="460" y="23"/>
                    </a:lnTo>
                    <a:lnTo>
                      <a:pt x="460" y="19"/>
                    </a:lnTo>
                    <a:lnTo>
                      <a:pt x="460" y="17"/>
                    </a:lnTo>
                    <a:lnTo>
                      <a:pt x="460" y="13"/>
                    </a:lnTo>
                    <a:lnTo>
                      <a:pt x="460" y="9"/>
                    </a:lnTo>
                    <a:lnTo>
                      <a:pt x="458" y="5"/>
                    </a:lnTo>
                    <a:lnTo>
                      <a:pt x="458" y="3"/>
                    </a:lnTo>
                    <a:lnTo>
                      <a:pt x="456" y="2"/>
                    </a:lnTo>
                    <a:lnTo>
                      <a:pt x="454" y="0"/>
                    </a:lnTo>
                    <a:lnTo>
                      <a:pt x="452" y="0"/>
                    </a:lnTo>
                    <a:lnTo>
                      <a:pt x="450" y="0"/>
                    </a:lnTo>
                    <a:lnTo>
                      <a:pt x="448" y="0"/>
                    </a:lnTo>
                    <a:lnTo>
                      <a:pt x="445" y="0"/>
                    </a:lnTo>
                    <a:lnTo>
                      <a:pt x="443" y="0"/>
                    </a:lnTo>
                    <a:lnTo>
                      <a:pt x="441" y="2"/>
                    </a:lnTo>
                    <a:lnTo>
                      <a:pt x="439" y="5"/>
                    </a:lnTo>
                    <a:lnTo>
                      <a:pt x="437" y="7"/>
                    </a:lnTo>
                    <a:lnTo>
                      <a:pt x="437" y="9"/>
                    </a:lnTo>
                    <a:lnTo>
                      <a:pt x="435" y="7"/>
                    </a:lnTo>
                    <a:lnTo>
                      <a:pt x="435" y="5"/>
                    </a:lnTo>
                    <a:lnTo>
                      <a:pt x="433" y="5"/>
                    </a:lnTo>
                    <a:lnTo>
                      <a:pt x="431" y="3"/>
                    </a:lnTo>
                    <a:lnTo>
                      <a:pt x="429" y="5"/>
                    </a:lnTo>
                    <a:lnTo>
                      <a:pt x="427" y="5"/>
                    </a:lnTo>
                    <a:lnTo>
                      <a:pt x="425" y="7"/>
                    </a:lnTo>
                    <a:lnTo>
                      <a:pt x="424" y="9"/>
                    </a:lnTo>
                    <a:lnTo>
                      <a:pt x="424" y="11"/>
                    </a:lnTo>
                    <a:lnTo>
                      <a:pt x="424" y="9"/>
                    </a:lnTo>
                    <a:lnTo>
                      <a:pt x="422" y="9"/>
                    </a:lnTo>
                    <a:lnTo>
                      <a:pt x="422" y="11"/>
                    </a:lnTo>
                    <a:lnTo>
                      <a:pt x="420" y="9"/>
                    </a:lnTo>
                    <a:lnTo>
                      <a:pt x="418" y="9"/>
                    </a:lnTo>
                    <a:lnTo>
                      <a:pt x="414" y="7"/>
                    </a:lnTo>
                    <a:lnTo>
                      <a:pt x="412" y="9"/>
                    </a:lnTo>
                    <a:lnTo>
                      <a:pt x="410" y="11"/>
                    </a:lnTo>
                    <a:lnTo>
                      <a:pt x="410" y="13"/>
                    </a:lnTo>
                    <a:lnTo>
                      <a:pt x="408" y="11"/>
                    </a:lnTo>
                    <a:lnTo>
                      <a:pt x="406" y="13"/>
                    </a:lnTo>
                    <a:lnTo>
                      <a:pt x="404" y="13"/>
                    </a:lnTo>
                    <a:lnTo>
                      <a:pt x="402" y="13"/>
                    </a:lnTo>
                    <a:lnTo>
                      <a:pt x="400" y="15"/>
                    </a:lnTo>
                    <a:lnTo>
                      <a:pt x="400" y="17"/>
                    </a:lnTo>
                    <a:lnTo>
                      <a:pt x="399" y="15"/>
                    </a:lnTo>
                    <a:lnTo>
                      <a:pt x="397" y="15"/>
                    </a:lnTo>
                    <a:lnTo>
                      <a:pt x="397" y="13"/>
                    </a:lnTo>
                    <a:lnTo>
                      <a:pt x="395" y="13"/>
                    </a:lnTo>
                    <a:lnTo>
                      <a:pt x="393" y="15"/>
                    </a:lnTo>
                    <a:lnTo>
                      <a:pt x="391" y="13"/>
                    </a:lnTo>
                    <a:lnTo>
                      <a:pt x="389" y="13"/>
                    </a:lnTo>
                    <a:lnTo>
                      <a:pt x="389" y="15"/>
                    </a:lnTo>
                    <a:lnTo>
                      <a:pt x="387" y="13"/>
                    </a:lnTo>
                    <a:lnTo>
                      <a:pt x="387" y="11"/>
                    </a:lnTo>
                    <a:lnTo>
                      <a:pt x="385" y="11"/>
                    </a:lnTo>
                    <a:lnTo>
                      <a:pt x="383" y="11"/>
                    </a:lnTo>
                    <a:lnTo>
                      <a:pt x="381" y="13"/>
                    </a:lnTo>
                    <a:lnTo>
                      <a:pt x="379" y="13"/>
                    </a:lnTo>
                    <a:lnTo>
                      <a:pt x="379" y="15"/>
                    </a:lnTo>
                    <a:lnTo>
                      <a:pt x="379" y="13"/>
                    </a:lnTo>
                    <a:lnTo>
                      <a:pt x="377" y="13"/>
                    </a:lnTo>
                    <a:lnTo>
                      <a:pt x="377" y="15"/>
                    </a:lnTo>
                    <a:lnTo>
                      <a:pt x="374" y="17"/>
                    </a:lnTo>
                    <a:lnTo>
                      <a:pt x="374" y="19"/>
                    </a:lnTo>
                    <a:lnTo>
                      <a:pt x="372" y="23"/>
                    </a:lnTo>
                    <a:lnTo>
                      <a:pt x="370" y="25"/>
                    </a:lnTo>
                    <a:lnTo>
                      <a:pt x="368" y="23"/>
                    </a:lnTo>
                    <a:lnTo>
                      <a:pt x="366" y="23"/>
                    </a:lnTo>
                    <a:lnTo>
                      <a:pt x="364" y="21"/>
                    </a:lnTo>
                    <a:lnTo>
                      <a:pt x="362" y="21"/>
                    </a:lnTo>
                    <a:lnTo>
                      <a:pt x="360" y="21"/>
                    </a:lnTo>
                    <a:lnTo>
                      <a:pt x="358" y="23"/>
                    </a:lnTo>
                    <a:lnTo>
                      <a:pt x="358" y="21"/>
                    </a:lnTo>
                    <a:lnTo>
                      <a:pt x="356" y="21"/>
                    </a:lnTo>
                    <a:lnTo>
                      <a:pt x="356" y="23"/>
                    </a:lnTo>
                    <a:lnTo>
                      <a:pt x="354" y="23"/>
                    </a:lnTo>
                    <a:lnTo>
                      <a:pt x="354" y="25"/>
                    </a:lnTo>
                    <a:lnTo>
                      <a:pt x="353" y="25"/>
                    </a:lnTo>
                    <a:lnTo>
                      <a:pt x="351" y="25"/>
                    </a:lnTo>
                    <a:lnTo>
                      <a:pt x="351" y="26"/>
                    </a:lnTo>
                    <a:lnTo>
                      <a:pt x="349" y="28"/>
                    </a:lnTo>
                    <a:lnTo>
                      <a:pt x="349" y="30"/>
                    </a:lnTo>
                    <a:lnTo>
                      <a:pt x="349" y="28"/>
                    </a:lnTo>
                    <a:lnTo>
                      <a:pt x="347" y="28"/>
                    </a:lnTo>
                    <a:lnTo>
                      <a:pt x="345" y="28"/>
                    </a:lnTo>
                    <a:lnTo>
                      <a:pt x="345" y="30"/>
                    </a:lnTo>
                    <a:lnTo>
                      <a:pt x="345" y="28"/>
                    </a:lnTo>
                    <a:lnTo>
                      <a:pt x="343" y="28"/>
                    </a:lnTo>
                    <a:lnTo>
                      <a:pt x="343" y="30"/>
                    </a:lnTo>
                    <a:lnTo>
                      <a:pt x="341" y="30"/>
                    </a:lnTo>
                    <a:lnTo>
                      <a:pt x="339" y="30"/>
                    </a:lnTo>
                    <a:lnTo>
                      <a:pt x="339" y="32"/>
                    </a:lnTo>
                    <a:lnTo>
                      <a:pt x="337" y="32"/>
                    </a:lnTo>
                    <a:lnTo>
                      <a:pt x="335" y="34"/>
                    </a:lnTo>
                    <a:lnTo>
                      <a:pt x="333" y="38"/>
                    </a:lnTo>
                    <a:lnTo>
                      <a:pt x="454" y="38"/>
                    </a:lnTo>
                    <a:close/>
                    <a:moveTo>
                      <a:pt x="328" y="316"/>
                    </a:moveTo>
                    <a:lnTo>
                      <a:pt x="353" y="316"/>
                    </a:lnTo>
                    <a:lnTo>
                      <a:pt x="353" y="399"/>
                    </a:lnTo>
                    <a:lnTo>
                      <a:pt x="328" y="399"/>
                    </a:lnTo>
                    <a:lnTo>
                      <a:pt x="328" y="316"/>
                    </a:lnTo>
                    <a:close/>
                    <a:moveTo>
                      <a:pt x="293" y="316"/>
                    </a:moveTo>
                    <a:lnTo>
                      <a:pt x="316" y="316"/>
                    </a:lnTo>
                    <a:lnTo>
                      <a:pt x="316" y="399"/>
                    </a:lnTo>
                    <a:lnTo>
                      <a:pt x="293" y="399"/>
                    </a:lnTo>
                    <a:lnTo>
                      <a:pt x="293" y="316"/>
                    </a:lnTo>
                    <a:close/>
                    <a:moveTo>
                      <a:pt x="257" y="316"/>
                    </a:moveTo>
                    <a:lnTo>
                      <a:pt x="280" y="316"/>
                    </a:lnTo>
                    <a:lnTo>
                      <a:pt x="280" y="399"/>
                    </a:lnTo>
                    <a:lnTo>
                      <a:pt x="257" y="399"/>
                    </a:lnTo>
                    <a:lnTo>
                      <a:pt x="257" y="316"/>
                    </a:lnTo>
                    <a:close/>
                    <a:moveTo>
                      <a:pt x="220" y="316"/>
                    </a:moveTo>
                    <a:lnTo>
                      <a:pt x="243" y="316"/>
                    </a:lnTo>
                    <a:lnTo>
                      <a:pt x="243" y="399"/>
                    </a:lnTo>
                    <a:lnTo>
                      <a:pt x="220" y="399"/>
                    </a:lnTo>
                    <a:lnTo>
                      <a:pt x="220" y="316"/>
                    </a:lnTo>
                    <a:close/>
                    <a:moveTo>
                      <a:pt x="400" y="78"/>
                    </a:moveTo>
                    <a:lnTo>
                      <a:pt x="402" y="76"/>
                    </a:lnTo>
                    <a:lnTo>
                      <a:pt x="404" y="74"/>
                    </a:lnTo>
                    <a:lnTo>
                      <a:pt x="406" y="71"/>
                    </a:lnTo>
                    <a:lnTo>
                      <a:pt x="408" y="65"/>
                    </a:lnTo>
                    <a:lnTo>
                      <a:pt x="408" y="61"/>
                    </a:lnTo>
                    <a:lnTo>
                      <a:pt x="408" y="59"/>
                    </a:lnTo>
                    <a:lnTo>
                      <a:pt x="408" y="55"/>
                    </a:lnTo>
                    <a:lnTo>
                      <a:pt x="406" y="51"/>
                    </a:lnTo>
                    <a:lnTo>
                      <a:pt x="406" y="50"/>
                    </a:lnTo>
                    <a:lnTo>
                      <a:pt x="404" y="48"/>
                    </a:lnTo>
                    <a:lnTo>
                      <a:pt x="404" y="46"/>
                    </a:lnTo>
                    <a:lnTo>
                      <a:pt x="402" y="44"/>
                    </a:lnTo>
                    <a:lnTo>
                      <a:pt x="399" y="44"/>
                    </a:lnTo>
                    <a:lnTo>
                      <a:pt x="395" y="44"/>
                    </a:lnTo>
                    <a:lnTo>
                      <a:pt x="393" y="44"/>
                    </a:lnTo>
                    <a:lnTo>
                      <a:pt x="391" y="44"/>
                    </a:lnTo>
                    <a:lnTo>
                      <a:pt x="389" y="44"/>
                    </a:lnTo>
                    <a:lnTo>
                      <a:pt x="385" y="46"/>
                    </a:lnTo>
                    <a:lnTo>
                      <a:pt x="383" y="48"/>
                    </a:lnTo>
                    <a:lnTo>
                      <a:pt x="381" y="50"/>
                    </a:lnTo>
                    <a:lnTo>
                      <a:pt x="379" y="53"/>
                    </a:lnTo>
                    <a:lnTo>
                      <a:pt x="379" y="51"/>
                    </a:lnTo>
                    <a:lnTo>
                      <a:pt x="377" y="50"/>
                    </a:lnTo>
                    <a:lnTo>
                      <a:pt x="374" y="48"/>
                    </a:lnTo>
                    <a:lnTo>
                      <a:pt x="370" y="48"/>
                    </a:lnTo>
                    <a:lnTo>
                      <a:pt x="368" y="50"/>
                    </a:lnTo>
                    <a:lnTo>
                      <a:pt x="368" y="51"/>
                    </a:lnTo>
                    <a:lnTo>
                      <a:pt x="366" y="53"/>
                    </a:lnTo>
                    <a:lnTo>
                      <a:pt x="364" y="53"/>
                    </a:lnTo>
                    <a:lnTo>
                      <a:pt x="362" y="53"/>
                    </a:lnTo>
                    <a:lnTo>
                      <a:pt x="362" y="55"/>
                    </a:lnTo>
                    <a:lnTo>
                      <a:pt x="360" y="53"/>
                    </a:lnTo>
                    <a:lnTo>
                      <a:pt x="356" y="51"/>
                    </a:lnTo>
                    <a:lnTo>
                      <a:pt x="354" y="51"/>
                    </a:lnTo>
                    <a:lnTo>
                      <a:pt x="353" y="53"/>
                    </a:lnTo>
                    <a:lnTo>
                      <a:pt x="351" y="55"/>
                    </a:lnTo>
                    <a:lnTo>
                      <a:pt x="349" y="55"/>
                    </a:lnTo>
                    <a:lnTo>
                      <a:pt x="347" y="55"/>
                    </a:lnTo>
                    <a:lnTo>
                      <a:pt x="345" y="55"/>
                    </a:lnTo>
                    <a:lnTo>
                      <a:pt x="345" y="57"/>
                    </a:lnTo>
                    <a:lnTo>
                      <a:pt x="343" y="57"/>
                    </a:lnTo>
                    <a:lnTo>
                      <a:pt x="341" y="57"/>
                    </a:lnTo>
                    <a:lnTo>
                      <a:pt x="339" y="59"/>
                    </a:lnTo>
                    <a:lnTo>
                      <a:pt x="339" y="61"/>
                    </a:lnTo>
                    <a:lnTo>
                      <a:pt x="337" y="61"/>
                    </a:lnTo>
                    <a:lnTo>
                      <a:pt x="337" y="59"/>
                    </a:lnTo>
                    <a:lnTo>
                      <a:pt x="335" y="57"/>
                    </a:lnTo>
                    <a:lnTo>
                      <a:pt x="333" y="57"/>
                    </a:lnTo>
                    <a:lnTo>
                      <a:pt x="331" y="57"/>
                    </a:lnTo>
                    <a:lnTo>
                      <a:pt x="330" y="57"/>
                    </a:lnTo>
                    <a:lnTo>
                      <a:pt x="330" y="59"/>
                    </a:lnTo>
                    <a:lnTo>
                      <a:pt x="328" y="57"/>
                    </a:lnTo>
                    <a:lnTo>
                      <a:pt x="326" y="57"/>
                    </a:lnTo>
                    <a:lnTo>
                      <a:pt x="324" y="57"/>
                    </a:lnTo>
                    <a:lnTo>
                      <a:pt x="322" y="55"/>
                    </a:lnTo>
                    <a:lnTo>
                      <a:pt x="320" y="55"/>
                    </a:lnTo>
                    <a:lnTo>
                      <a:pt x="318" y="55"/>
                    </a:lnTo>
                    <a:lnTo>
                      <a:pt x="316" y="55"/>
                    </a:lnTo>
                    <a:lnTo>
                      <a:pt x="314" y="57"/>
                    </a:lnTo>
                    <a:lnTo>
                      <a:pt x="312" y="57"/>
                    </a:lnTo>
                    <a:lnTo>
                      <a:pt x="310" y="57"/>
                    </a:lnTo>
                    <a:lnTo>
                      <a:pt x="306" y="59"/>
                    </a:lnTo>
                    <a:lnTo>
                      <a:pt x="306" y="61"/>
                    </a:lnTo>
                    <a:lnTo>
                      <a:pt x="305" y="65"/>
                    </a:lnTo>
                    <a:lnTo>
                      <a:pt x="303" y="67"/>
                    </a:lnTo>
                    <a:lnTo>
                      <a:pt x="301" y="65"/>
                    </a:lnTo>
                    <a:lnTo>
                      <a:pt x="299" y="65"/>
                    </a:lnTo>
                    <a:lnTo>
                      <a:pt x="297" y="65"/>
                    </a:lnTo>
                    <a:lnTo>
                      <a:pt x="295" y="63"/>
                    </a:lnTo>
                    <a:lnTo>
                      <a:pt x="291" y="63"/>
                    </a:lnTo>
                    <a:lnTo>
                      <a:pt x="289" y="65"/>
                    </a:lnTo>
                    <a:lnTo>
                      <a:pt x="289" y="63"/>
                    </a:lnTo>
                    <a:lnTo>
                      <a:pt x="287" y="63"/>
                    </a:lnTo>
                    <a:lnTo>
                      <a:pt x="285" y="65"/>
                    </a:lnTo>
                    <a:lnTo>
                      <a:pt x="285" y="67"/>
                    </a:lnTo>
                    <a:lnTo>
                      <a:pt x="283" y="67"/>
                    </a:lnTo>
                    <a:lnTo>
                      <a:pt x="282" y="67"/>
                    </a:lnTo>
                    <a:lnTo>
                      <a:pt x="280" y="67"/>
                    </a:lnTo>
                    <a:lnTo>
                      <a:pt x="280" y="69"/>
                    </a:lnTo>
                    <a:lnTo>
                      <a:pt x="280" y="71"/>
                    </a:lnTo>
                    <a:lnTo>
                      <a:pt x="278" y="71"/>
                    </a:lnTo>
                    <a:lnTo>
                      <a:pt x="276" y="71"/>
                    </a:lnTo>
                    <a:lnTo>
                      <a:pt x="274" y="71"/>
                    </a:lnTo>
                    <a:lnTo>
                      <a:pt x="272" y="73"/>
                    </a:lnTo>
                    <a:lnTo>
                      <a:pt x="272" y="71"/>
                    </a:lnTo>
                    <a:lnTo>
                      <a:pt x="270" y="71"/>
                    </a:lnTo>
                    <a:lnTo>
                      <a:pt x="270" y="73"/>
                    </a:lnTo>
                    <a:lnTo>
                      <a:pt x="268" y="73"/>
                    </a:lnTo>
                    <a:lnTo>
                      <a:pt x="266" y="73"/>
                    </a:lnTo>
                    <a:lnTo>
                      <a:pt x="266" y="74"/>
                    </a:lnTo>
                    <a:lnTo>
                      <a:pt x="264" y="74"/>
                    </a:lnTo>
                    <a:lnTo>
                      <a:pt x="262" y="74"/>
                    </a:lnTo>
                    <a:lnTo>
                      <a:pt x="262" y="76"/>
                    </a:lnTo>
                    <a:lnTo>
                      <a:pt x="260" y="78"/>
                    </a:lnTo>
                    <a:lnTo>
                      <a:pt x="400" y="78"/>
                    </a:lnTo>
                    <a:close/>
                    <a:moveTo>
                      <a:pt x="471" y="370"/>
                    </a:moveTo>
                    <a:lnTo>
                      <a:pt x="496" y="370"/>
                    </a:lnTo>
                    <a:lnTo>
                      <a:pt x="496" y="316"/>
                    </a:lnTo>
                    <a:lnTo>
                      <a:pt x="471" y="316"/>
                    </a:lnTo>
                    <a:lnTo>
                      <a:pt x="471" y="370"/>
                    </a:lnTo>
                    <a:close/>
                    <a:moveTo>
                      <a:pt x="437" y="370"/>
                    </a:moveTo>
                    <a:lnTo>
                      <a:pt x="460" y="370"/>
                    </a:lnTo>
                    <a:lnTo>
                      <a:pt x="460" y="316"/>
                    </a:lnTo>
                    <a:lnTo>
                      <a:pt x="437" y="316"/>
                    </a:lnTo>
                    <a:lnTo>
                      <a:pt x="437" y="370"/>
                    </a:lnTo>
                    <a:close/>
                    <a:moveTo>
                      <a:pt x="400" y="370"/>
                    </a:moveTo>
                    <a:lnTo>
                      <a:pt x="424" y="370"/>
                    </a:lnTo>
                    <a:lnTo>
                      <a:pt x="424" y="316"/>
                    </a:lnTo>
                    <a:lnTo>
                      <a:pt x="400" y="316"/>
                    </a:lnTo>
                    <a:lnTo>
                      <a:pt x="400" y="37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07" name="Группа 106">
              <a:extLst>
                <a:ext uri="{FF2B5EF4-FFF2-40B4-BE49-F238E27FC236}">
                  <a16:creationId xmlns:a16="http://schemas.microsoft.com/office/drawing/2014/main" id="{ACD0E43E-2E1B-4EC0-9593-8DC1FF59140D}"/>
                </a:ext>
              </a:extLst>
            </p:cNvPr>
            <p:cNvGrpSpPr/>
            <p:nvPr/>
          </p:nvGrpSpPr>
          <p:grpSpPr>
            <a:xfrm>
              <a:off x="3452531" y="4914289"/>
              <a:ext cx="209091" cy="209091"/>
              <a:chOff x="1786395" y="4836528"/>
              <a:chExt cx="324000" cy="324000"/>
            </a:xfrm>
          </p:grpSpPr>
          <p:sp>
            <p:nvSpPr>
              <p:cNvPr id="102" name="Прямоугольник 101">
                <a:extLst>
                  <a:ext uri="{FF2B5EF4-FFF2-40B4-BE49-F238E27FC236}">
                    <a16:creationId xmlns:a16="http://schemas.microsoft.com/office/drawing/2014/main" id="{51646E7B-9B10-4D4E-BDC4-4D1E3CE6E6D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86395" y="4836528"/>
                <a:ext cx="324000" cy="324000"/>
              </a:xfrm>
              <a:prstGeom prst="rect">
                <a:avLst/>
              </a:prstGeom>
              <a:solidFill>
                <a:srgbClr val="93C9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5" name="Freeform 9">
                <a:extLst>
                  <a:ext uri="{FF2B5EF4-FFF2-40B4-BE49-F238E27FC236}">
                    <a16:creationId xmlns:a16="http://schemas.microsoft.com/office/drawing/2014/main" id="{D6C82249-CAB9-4B41-AACF-9F29DAD71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381" y="4859598"/>
                <a:ext cx="139393" cy="278318"/>
              </a:xfrm>
              <a:custGeom>
                <a:avLst/>
                <a:gdLst>
                  <a:gd name="T0" fmla="*/ 2982 w 2982"/>
                  <a:gd name="T1" fmla="*/ 441 h 5955"/>
                  <a:gd name="T2" fmla="*/ 2650 w 2982"/>
                  <a:gd name="T3" fmla="*/ 463 h 5955"/>
                  <a:gd name="T4" fmla="*/ 2333 w 2982"/>
                  <a:gd name="T5" fmla="*/ 524 h 5955"/>
                  <a:gd name="T6" fmla="*/ 2031 w 2982"/>
                  <a:gd name="T7" fmla="*/ 625 h 5955"/>
                  <a:gd name="T8" fmla="*/ 1745 w 2982"/>
                  <a:gd name="T9" fmla="*/ 761 h 5955"/>
                  <a:gd name="T10" fmla="*/ 1483 w 2982"/>
                  <a:gd name="T11" fmla="*/ 931 h 5955"/>
                  <a:gd name="T12" fmla="*/ 1242 w 2982"/>
                  <a:gd name="T13" fmla="*/ 1130 h 5955"/>
                  <a:gd name="T14" fmla="*/ 1028 w 2982"/>
                  <a:gd name="T15" fmla="*/ 1357 h 5955"/>
                  <a:gd name="T16" fmla="*/ 844 w 2982"/>
                  <a:gd name="T17" fmla="*/ 1609 h 5955"/>
                  <a:gd name="T18" fmla="*/ 690 w 2982"/>
                  <a:gd name="T19" fmla="*/ 1883 h 5955"/>
                  <a:gd name="T20" fmla="*/ 570 w 2982"/>
                  <a:gd name="T21" fmla="*/ 2176 h 5955"/>
                  <a:gd name="T22" fmla="*/ 489 w 2982"/>
                  <a:gd name="T23" fmla="*/ 2487 h 5955"/>
                  <a:gd name="T24" fmla="*/ 447 w 2982"/>
                  <a:gd name="T25" fmla="*/ 2810 h 5955"/>
                  <a:gd name="T26" fmla="*/ 447 w 2982"/>
                  <a:gd name="T27" fmla="*/ 3145 h 5955"/>
                  <a:gd name="T28" fmla="*/ 489 w 2982"/>
                  <a:gd name="T29" fmla="*/ 3468 h 5955"/>
                  <a:gd name="T30" fmla="*/ 570 w 2982"/>
                  <a:gd name="T31" fmla="*/ 3779 h 5955"/>
                  <a:gd name="T32" fmla="*/ 690 w 2982"/>
                  <a:gd name="T33" fmla="*/ 4072 h 5955"/>
                  <a:gd name="T34" fmla="*/ 844 w 2982"/>
                  <a:gd name="T35" fmla="*/ 4345 h 5955"/>
                  <a:gd name="T36" fmla="*/ 1028 w 2982"/>
                  <a:gd name="T37" fmla="*/ 4598 h 5955"/>
                  <a:gd name="T38" fmla="*/ 1242 w 2982"/>
                  <a:gd name="T39" fmla="*/ 4824 h 5955"/>
                  <a:gd name="T40" fmla="*/ 1483 w 2982"/>
                  <a:gd name="T41" fmla="*/ 5024 h 5955"/>
                  <a:gd name="T42" fmla="*/ 1745 w 2982"/>
                  <a:gd name="T43" fmla="*/ 5192 h 5955"/>
                  <a:gd name="T44" fmla="*/ 2031 w 2982"/>
                  <a:gd name="T45" fmla="*/ 5330 h 5955"/>
                  <a:gd name="T46" fmla="*/ 2333 w 2982"/>
                  <a:gd name="T47" fmla="*/ 5431 h 5955"/>
                  <a:gd name="T48" fmla="*/ 2650 w 2982"/>
                  <a:gd name="T49" fmla="*/ 5492 h 5955"/>
                  <a:gd name="T50" fmla="*/ 2982 w 2982"/>
                  <a:gd name="T51" fmla="*/ 5514 h 5955"/>
                  <a:gd name="T52" fmla="*/ 2801 w 2982"/>
                  <a:gd name="T53" fmla="*/ 5950 h 5955"/>
                  <a:gd name="T54" fmla="*/ 2446 w 2982"/>
                  <a:gd name="T55" fmla="*/ 5906 h 5955"/>
                  <a:gd name="T56" fmla="*/ 2107 w 2982"/>
                  <a:gd name="T57" fmla="*/ 5825 h 5955"/>
                  <a:gd name="T58" fmla="*/ 1783 w 2982"/>
                  <a:gd name="T59" fmla="*/ 5704 h 5955"/>
                  <a:gd name="T60" fmla="*/ 1477 w 2982"/>
                  <a:gd name="T61" fmla="*/ 5548 h 5955"/>
                  <a:gd name="T62" fmla="*/ 1195 w 2982"/>
                  <a:gd name="T63" fmla="*/ 5359 h 5955"/>
                  <a:gd name="T64" fmla="*/ 934 w 2982"/>
                  <a:gd name="T65" fmla="*/ 5142 h 5955"/>
                  <a:gd name="T66" fmla="*/ 702 w 2982"/>
                  <a:gd name="T67" fmla="*/ 4894 h 5955"/>
                  <a:gd name="T68" fmla="*/ 498 w 2982"/>
                  <a:gd name="T69" fmla="*/ 4623 h 5955"/>
                  <a:gd name="T70" fmla="*/ 324 w 2982"/>
                  <a:gd name="T71" fmla="*/ 4328 h 5955"/>
                  <a:gd name="T72" fmla="*/ 186 w 2982"/>
                  <a:gd name="T73" fmla="*/ 4016 h 5955"/>
                  <a:gd name="T74" fmla="*/ 83 w 2982"/>
                  <a:gd name="T75" fmla="*/ 3683 h 5955"/>
                  <a:gd name="T76" fmla="*/ 22 w 2982"/>
                  <a:gd name="T77" fmla="*/ 3336 h 5955"/>
                  <a:gd name="T78" fmla="*/ 0 w 2982"/>
                  <a:gd name="T79" fmla="*/ 2977 h 5955"/>
                  <a:gd name="T80" fmla="*/ 22 w 2982"/>
                  <a:gd name="T81" fmla="*/ 2619 h 5955"/>
                  <a:gd name="T82" fmla="*/ 83 w 2982"/>
                  <a:gd name="T83" fmla="*/ 2272 h 5955"/>
                  <a:gd name="T84" fmla="*/ 186 w 2982"/>
                  <a:gd name="T85" fmla="*/ 1939 h 5955"/>
                  <a:gd name="T86" fmla="*/ 324 w 2982"/>
                  <a:gd name="T87" fmla="*/ 1625 h 5955"/>
                  <a:gd name="T88" fmla="*/ 498 w 2982"/>
                  <a:gd name="T89" fmla="*/ 1332 h 5955"/>
                  <a:gd name="T90" fmla="*/ 702 w 2982"/>
                  <a:gd name="T91" fmla="*/ 1059 h 5955"/>
                  <a:gd name="T92" fmla="*/ 934 w 2982"/>
                  <a:gd name="T93" fmla="*/ 813 h 5955"/>
                  <a:gd name="T94" fmla="*/ 1195 w 2982"/>
                  <a:gd name="T95" fmla="*/ 595 h 5955"/>
                  <a:gd name="T96" fmla="*/ 1477 w 2982"/>
                  <a:gd name="T97" fmla="*/ 407 h 5955"/>
                  <a:gd name="T98" fmla="*/ 1783 w 2982"/>
                  <a:gd name="T99" fmla="*/ 251 h 5955"/>
                  <a:gd name="T100" fmla="*/ 2107 w 2982"/>
                  <a:gd name="T101" fmla="*/ 130 h 5955"/>
                  <a:gd name="T102" fmla="*/ 2446 w 2982"/>
                  <a:gd name="T103" fmla="*/ 47 h 5955"/>
                  <a:gd name="T104" fmla="*/ 2801 w 2982"/>
                  <a:gd name="T105" fmla="*/ 5 h 5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82" h="5955">
                    <a:moveTo>
                      <a:pt x="2982" y="0"/>
                    </a:moveTo>
                    <a:lnTo>
                      <a:pt x="2982" y="441"/>
                    </a:lnTo>
                    <a:lnTo>
                      <a:pt x="2815" y="446"/>
                    </a:lnTo>
                    <a:lnTo>
                      <a:pt x="2650" y="463"/>
                    </a:lnTo>
                    <a:lnTo>
                      <a:pt x="2491" y="488"/>
                    </a:lnTo>
                    <a:lnTo>
                      <a:pt x="2333" y="524"/>
                    </a:lnTo>
                    <a:lnTo>
                      <a:pt x="2180" y="571"/>
                    </a:lnTo>
                    <a:lnTo>
                      <a:pt x="2031" y="625"/>
                    </a:lnTo>
                    <a:lnTo>
                      <a:pt x="1886" y="689"/>
                    </a:lnTo>
                    <a:lnTo>
                      <a:pt x="1745" y="761"/>
                    </a:lnTo>
                    <a:lnTo>
                      <a:pt x="1611" y="842"/>
                    </a:lnTo>
                    <a:lnTo>
                      <a:pt x="1483" y="931"/>
                    </a:lnTo>
                    <a:lnTo>
                      <a:pt x="1360" y="1027"/>
                    </a:lnTo>
                    <a:lnTo>
                      <a:pt x="1242" y="1130"/>
                    </a:lnTo>
                    <a:lnTo>
                      <a:pt x="1131" y="1240"/>
                    </a:lnTo>
                    <a:lnTo>
                      <a:pt x="1028" y="1357"/>
                    </a:lnTo>
                    <a:lnTo>
                      <a:pt x="932" y="1480"/>
                    </a:lnTo>
                    <a:lnTo>
                      <a:pt x="844" y="1609"/>
                    </a:lnTo>
                    <a:lnTo>
                      <a:pt x="762" y="1744"/>
                    </a:lnTo>
                    <a:lnTo>
                      <a:pt x="690" y="1883"/>
                    </a:lnTo>
                    <a:lnTo>
                      <a:pt x="626" y="2028"/>
                    </a:lnTo>
                    <a:lnTo>
                      <a:pt x="570" y="2176"/>
                    </a:lnTo>
                    <a:lnTo>
                      <a:pt x="525" y="2330"/>
                    </a:lnTo>
                    <a:lnTo>
                      <a:pt x="489" y="2487"/>
                    </a:lnTo>
                    <a:lnTo>
                      <a:pt x="463" y="2648"/>
                    </a:lnTo>
                    <a:lnTo>
                      <a:pt x="447" y="2810"/>
                    </a:lnTo>
                    <a:lnTo>
                      <a:pt x="442" y="2977"/>
                    </a:lnTo>
                    <a:lnTo>
                      <a:pt x="447" y="3145"/>
                    </a:lnTo>
                    <a:lnTo>
                      <a:pt x="463" y="3307"/>
                    </a:lnTo>
                    <a:lnTo>
                      <a:pt x="489" y="3468"/>
                    </a:lnTo>
                    <a:lnTo>
                      <a:pt x="525" y="3625"/>
                    </a:lnTo>
                    <a:lnTo>
                      <a:pt x="570" y="3779"/>
                    </a:lnTo>
                    <a:lnTo>
                      <a:pt x="626" y="3927"/>
                    </a:lnTo>
                    <a:lnTo>
                      <a:pt x="690" y="4072"/>
                    </a:lnTo>
                    <a:lnTo>
                      <a:pt x="762" y="4211"/>
                    </a:lnTo>
                    <a:lnTo>
                      <a:pt x="844" y="4345"/>
                    </a:lnTo>
                    <a:lnTo>
                      <a:pt x="932" y="4475"/>
                    </a:lnTo>
                    <a:lnTo>
                      <a:pt x="1028" y="4598"/>
                    </a:lnTo>
                    <a:lnTo>
                      <a:pt x="1131" y="4713"/>
                    </a:lnTo>
                    <a:lnTo>
                      <a:pt x="1242" y="4824"/>
                    </a:lnTo>
                    <a:lnTo>
                      <a:pt x="1360" y="4928"/>
                    </a:lnTo>
                    <a:lnTo>
                      <a:pt x="1483" y="5024"/>
                    </a:lnTo>
                    <a:lnTo>
                      <a:pt x="1611" y="5113"/>
                    </a:lnTo>
                    <a:lnTo>
                      <a:pt x="1745" y="5192"/>
                    </a:lnTo>
                    <a:lnTo>
                      <a:pt x="1886" y="5265"/>
                    </a:lnTo>
                    <a:lnTo>
                      <a:pt x="2031" y="5330"/>
                    </a:lnTo>
                    <a:lnTo>
                      <a:pt x="2180" y="5384"/>
                    </a:lnTo>
                    <a:lnTo>
                      <a:pt x="2333" y="5431"/>
                    </a:lnTo>
                    <a:lnTo>
                      <a:pt x="2491" y="5467"/>
                    </a:lnTo>
                    <a:lnTo>
                      <a:pt x="2650" y="5492"/>
                    </a:lnTo>
                    <a:lnTo>
                      <a:pt x="2815" y="5509"/>
                    </a:lnTo>
                    <a:lnTo>
                      <a:pt x="2982" y="5514"/>
                    </a:lnTo>
                    <a:lnTo>
                      <a:pt x="2982" y="5955"/>
                    </a:lnTo>
                    <a:lnTo>
                      <a:pt x="2801" y="5950"/>
                    </a:lnTo>
                    <a:lnTo>
                      <a:pt x="2621" y="5933"/>
                    </a:lnTo>
                    <a:lnTo>
                      <a:pt x="2446" y="5906"/>
                    </a:lnTo>
                    <a:lnTo>
                      <a:pt x="2274" y="5870"/>
                    </a:lnTo>
                    <a:lnTo>
                      <a:pt x="2107" y="5825"/>
                    </a:lnTo>
                    <a:lnTo>
                      <a:pt x="1942" y="5769"/>
                    </a:lnTo>
                    <a:lnTo>
                      <a:pt x="1783" y="5704"/>
                    </a:lnTo>
                    <a:lnTo>
                      <a:pt x="1627" y="5630"/>
                    </a:lnTo>
                    <a:lnTo>
                      <a:pt x="1477" y="5548"/>
                    </a:lnTo>
                    <a:lnTo>
                      <a:pt x="1332" y="5458"/>
                    </a:lnTo>
                    <a:lnTo>
                      <a:pt x="1195" y="5359"/>
                    </a:lnTo>
                    <a:lnTo>
                      <a:pt x="1061" y="5254"/>
                    </a:lnTo>
                    <a:lnTo>
                      <a:pt x="934" y="5142"/>
                    </a:lnTo>
                    <a:lnTo>
                      <a:pt x="815" y="5021"/>
                    </a:lnTo>
                    <a:lnTo>
                      <a:pt x="702" y="4894"/>
                    </a:lnTo>
                    <a:lnTo>
                      <a:pt x="596" y="4762"/>
                    </a:lnTo>
                    <a:lnTo>
                      <a:pt x="498" y="4623"/>
                    </a:lnTo>
                    <a:lnTo>
                      <a:pt x="407" y="4478"/>
                    </a:lnTo>
                    <a:lnTo>
                      <a:pt x="324" y="4328"/>
                    </a:lnTo>
                    <a:lnTo>
                      <a:pt x="252" y="4175"/>
                    </a:lnTo>
                    <a:lnTo>
                      <a:pt x="186" y="4016"/>
                    </a:lnTo>
                    <a:lnTo>
                      <a:pt x="130" y="3851"/>
                    </a:lnTo>
                    <a:lnTo>
                      <a:pt x="83" y="3683"/>
                    </a:lnTo>
                    <a:lnTo>
                      <a:pt x="47" y="3512"/>
                    </a:lnTo>
                    <a:lnTo>
                      <a:pt x="22" y="3336"/>
                    </a:lnTo>
                    <a:lnTo>
                      <a:pt x="5" y="3159"/>
                    </a:lnTo>
                    <a:lnTo>
                      <a:pt x="0" y="2977"/>
                    </a:lnTo>
                    <a:lnTo>
                      <a:pt x="5" y="2796"/>
                    </a:lnTo>
                    <a:lnTo>
                      <a:pt x="22" y="2619"/>
                    </a:lnTo>
                    <a:lnTo>
                      <a:pt x="47" y="2443"/>
                    </a:lnTo>
                    <a:lnTo>
                      <a:pt x="83" y="2272"/>
                    </a:lnTo>
                    <a:lnTo>
                      <a:pt x="130" y="2104"/>
                    </a:lnTo>
                    <a:lnTo>
                      <a:pt x="186" y="1939"/>
                    </a:lnTo>
                    <a:lnTo>
                      <a:pt x="252" y="1780"/>
                    </a:lnTo>
                    <a:lnTo>
                      <a:pt x="324" y="1625"/>
                    </a:lnTo>
                    <a:lnTo>
                      <a:pt x="407" y="1475"/>
                    </a:lnTo>
                    <a:lnTo>
                      <a:pt x="498" y="1332"/>
                    </a:lnTo>
                    <a:lnTo>
                      <a:pt x="596" y="1193"/>
                    </a:lnTo>
                    <a:lnTo>
                      <a:pt x="702" y="1059"/>
                    </a:lnTo>
                    <a:lnTo>
                      <a:pt x="815" y="934"/>
                    </a:lnTo>
                    <a:lnTo>
                      <a:pt x="934" y="813"/>
                    </a:lnTo>
                    <a:lnTo>
                      <a:pt x="1061" y="701"/>
                    </a:lnTo>
                    <a:lnTo>
                      <a:pt x="1195" y="595"/>
                    </a:lnTo>
                    <a:lnTo>
                      <a:pt x="1332" y="497"/>
                    </a:lnTo>
                    <a:lnTo>
                      <a:pt x="1477" y="407"/>
                    </a:lnTo>
                    <a:lnTo>
                      <a:pt x="1627" y="325"/>
                    </a:lnTo>
                    <a:lnTo>
                      <a:pt x="1783" y="251"/>
                    </a:lnTo>
                    <a:lnTo>
                      <a:pt x="1942" y="186"/>
                    </a:lnTo>
                    <a:lnTo>
                      <a:pt x="2107" y="130"/>
                    </a:lnTo>
                    <a:lnTo>
                      <a:pt x="2274" y="85"/>
                    </a:lnTo>
                    <a:lnTo>
                      <a:pt x="2446" y="47"/>
                    </a:lnTo>
                    <a:lnTo>
                      <a:pt x="2621" y="22"/>
                    </a:lnTo>
                    <a:lnTo>
                      <a:pt x="2801" y="5"/>
                    </a:lnTo>
                    <a:lnTo>
                      <a:pt x="2982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Freeform 10">
                <a:extLst>
                  <a:ext uri="{FF2B5EF4-FFF2-40B4-BE49-F238E27FC236}">
                    <a16:creationId xmlns:a16="http://schemas.microsoft.com/office/drawing/2014/main" id="{6455383B-95FF-4F38-B691-8D79846DDAA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53765" y="4904286"/>
                <a:ext cx="215493" cy="195673"/>
              </a:xfrm>
              <a:custGeom>
                <a:avLst/>
                <a:gdLst>
                  <a:gd name="T0" fmla="*/ 2953 w 4611"/>
                  <a:gd name="T1" fmla="*/ 3810 h 4186"/>
                  <a:gd name="T2" fmla="*/ 3029 w 4611"/>
                  <a:gd name="T3" fmla="*/ 3616 h 4186"/>
                  <a:gd name="T4" fmla="*/ 1209 w 4611"/>
                  <a:gd name="T5" fmla="*/ 3792 h 4186"/>
                  <a:gd name="T6" fmla="*/ 3124 w 4611"/>
                  <a:gd name="T7" fmla="*/ 3311 h 4186"/>
                  <a:gd name="T8" fmla="*/ 1054 w 4611"/>
                  <a:gd name="T9" fmla="*/ 3190 h 4186"/>
                  <a:gd name="T10" fmla="*/ 2301 w 4611"/>
                  <a:gd name="T11" fmla="*/ 3291 h 4186"/>
                  <a:gd name="T12" fmla="*/ 2357 w 4611"/>
                  <a:gd name="T13" fmla="*/ 3414 h 4186"/>
                  <a:gd name="T14" fmla="*/ 1924 w 4611"/>
                  <a:gd name="T15" fmla="*/ 3061 h 4186"/>
                  <a:gd name="T16" fmla="*/ 1292 w 4611"/>
                  <a:gd name="T17" fmla="*/ 3049 h 4186"/>
                  <a:gd name="T18" fmla="*/ 3208 w 4611"/>
                  <a:gd name="T19" fmla="*/ 3201 h 4186"/>
                  <a:gd name="T20" fmla="*/ 1604 w 4611"/>
                  <a:gd name="T21" fmla="*/ 2893 h 4186"/>
                  <a:gd name="T22" fmla="*/ 3735 w 4611"/>
                  <a:gd name="T23" fmla="*/ 2758 h 4186"/>
                  <a:gd name="T24" fmla="*/ 1215 w 4611"/>
                  <a:gd name="T25" fmla="*/ 2872 h 4186"/>
                  <a:gd name="T26" fmla="*/ 261 w 4611"/>
                  <a:gd name="T27" fmla="*/ 2570 h 4186"/>
                  <a:gd name="T28" fmla="*/ 3400 w 4611"/>
                  <a:gd name="T29" fmla="*/ 2944 h 4186"/>
                  <a:gd name="T30" fmla="*/ 3821 w 4611"/>
                  <a:gd name="T31" fmla="*/ 2458 h 4186"/>
                  <a:gd name="T32" fmla="*/ 802 w 4611"/>
                  <a:gd name="T33" fmla="*/ 2434 h 4186"/>
                  <a:gd name="T34" fmla="*/ 4611 w 4611"/>
                  <a:gd name="T35" fmla="*/ 2479 h 4186"/>
                  <a:gd name="T36" fmla="*/ 3680 w 4611"/>
                  <a:gd name="T37" fmla="*/ 2463 h 4186"/>
                  <a:gd name="T38" fmla="*/ 4296 w 4611"/>
                  <a:gd name="T39" fmla="*/ 2378 h 4186"/>
                  <a:gd name="T40" fmla="*/ 871 w 4611"/>
                  <a:gd name="T41" fmla="*/ 2060 h 4186"/>
                  <a:gd name="T42" fmla="*/ 380 w 4611"/>
                  <a:gd name="T43" fmla="*/ 2060 h 4186"/>
                  <a:gd name="T44" fmla="*/ 467 w 4611"/>
                  <a:gd name="T45" fmla="*/ 2058 h 4186"/>
                  <a:gd name="T46" fmla="*/ 706 w 4611"/>
                  <a:gd name="T47" fmla="*/ 2015 h 4186"/>
                  <a:gd name="T48" fmla="*/ 2234 w 4611"/>
                  <a:gd name="T49" fmla="*/ 3032 h 4186"/>
                  <a:gd name="T50" fmla="*/ 3128 w 4611"/>
                  <a:gd name="T51" fmla="*/ 3116 h 4186"/>
                  <a:gd name="T52" fmla="*/ 2085 w 4611"/>
                  <a:gd name="T53" fmla="*/ 2917 h 4186"/>
                  <a:gd name="T54" fmla="*/ 2529 w 4611"/>
                  <a:gd name="T55" fmla="*/ 2178 h 4186"/>
                  <a:gd name="T56" fmla="*/ 2422 w 4611"/>
                  <a:gd name="T57" fmla="*/ 2055 h 4186"/>
                  <a:gd name="T58" fmla="*/ 1655 w 4611"/>
                  <a:gd name="T59" fmla="*/ 2447 h 4186"/>
                  <a:gd name="T60" fmla="*/ 3108 w 4611"/>
                  <a:gd name="T61" fmla="*/ 2689 h 4186"/>
                  <a:gd name="T62" fmla="*/ 2969 w 4611"/>
                  <a:gd name="T63" fmla="*/ 2098 h 4186"/>
                  <a:gd name="T64" fmla="*/ 3919 w 4611"/>
                  <a:gd name="T65" fmla="*/ 1876 h 4186"/>
                  <a:gd name="T66" fmla="*/ 1790 w 4611"/>
                  <a:gd name="T67" fmla="*/ 2179 h 4186"/>
                  <a:gd name="T68" fmla="*/ 1944 w 4611"/>
                  <a:gd name="T69" fmla="*/ 1834 h 4186"/>
                  <a:gd name="T70" fmla="*/ 3845 w 4611"/>
                  <a:gd name="T71" fmla="*/ 1793 h 4186"/>
                  <a:gd name="T72" fmla="*/ 2991 w 4611"/>
                  <a:gd name="T73" fmla="*/ 2019 h 4186"/>
                  <a:gd name="T74" fmla="*/ 1960 w 4611"/>
                  <a:gd name="T75" fmla="*/ 1710 h 4186"/>
                  <a:gd name="T76" fmla="*/ 3765 w 4611"/>
                  <a:gd name="T77" fmla="*/ 1688 h 4186"/>
                  <a:gd name="T78" fmla="*/ 2600 w 4611"/>
                  <a:gd name="T79" fmla="*/ 1610 h 4186"/>
                  <a:gd name="T80" fmla="*/ 3421 w 4611"/>
                  <a:gd name="T81" fmla="*/ 1822 h 4186"/>
                  <a:gd name="T82" fmla="*/ 2933 w 4611"/>
                  <a:gd name="T83" fmla="*/ 1316 h 4186"/>
                  <a:gd name="T84" fmla="*/ 641 w 4611"/>
                  <a:gd name="T85" fmla="*/ 1458 h 4186"/>
                  <a:gd name="T86" fmla="*/ 1868 w 4611"/>
                  <a:gd name="T87" fmla="*/ 1323 h 4186"/>
                  <a:gd name="T88" fmla="*/ 4480 w 4611"/>
                  <a:gd name="T89" fmla="*/ 1120 h 4186"/>
                  <a:gd name="T90" fmla="*/ 1966 w 4611"/>
                  <a:gd name="T91" fmla="*/ 1194 h 4186"/>
                  <a:gd name="T92" fmla="*/ 2438 w 4611"/>
                  <a:gd name="T93" fmla="*/ 1310 h 4186"/>
                  <a:gd name="T94" fmla="*/ 2310 w 4611"/>
                  <a:gd name="T95" fmla="*/ 1296 h 4186"/>
                  <a:gd name="T96" fmla="*/ 3829 w 4611"/>
                  <a:gd name="T97" fmla="*/ 1390 h 4186"/>
                  <a:gd name="T98" fmla="*/ 3704 w 4611"/>
                  <a:gd name="T99" fmla="*/ 1003 h 4186"/>
                  <a:gd name="T100" fmla="*/ 3175 w 4611"/>
                  <a:gd name="T101" fmla="*/ 1323 h 4186"/>
                  <a:gd name="T102" fmla="*/ 3548 w 4611"/>
                  <a:gd name="T103" fmla="*/ 858 h 4186"/>
                  <a:gd name="T104" fmla="*/ 3369 w 4611"/>
                  <a:gd name="T105" fmla="*/ 951 h 4186"/>
                  <a:gd name="T106" fmla="*/ 1028 w 4611"/>
                  <a:gd name="T107" fmla="*/ 1339 h 4186"/>
                  <a:gd name="T108" fmla="*/ 2721 w 4611"/>
                  <a:gd name="T109" fmla="*/ 723 h 4186"/>
                  <a:gd name="T110" fmla="*/ 1401 w 4611"/>
                  <a:gd name="T111" fmla="*/ 613 h 4186"/>
                  <a:gd name="T112" fmla="*/ 1370 w 4611"/>
                  <a:gd name="T113" fmla="*/ 528 h 4186"/>
                  <a:gd name="T114" fmla="*/ 1302 w 4611"/>
                  <a:gd name="T115" fmla="*/ 435 h 4186"/>
                  <a:gd name="T116" fmla="*/ 3159 w 4611"/>
                  <a:gd name="T117" fmla="*/ 875 h 4186"/>
                  <a:gd name="T118" fmla="*/ 1169 w 4611"/>
                  <a:gd name="T119" fmla="*/ 392 h 4186"/>
                  <a:gd name="T120" fmla="*/ 1213 w 4611"/>
                  <a:gd name="T121" fmla="*/ 1697 h 4186"/>
                  <a:gd name="T122" fmla="*/ 2766 w 4611"/>
                  <a:gd name="T123" fmla="*/ 508 h 4186"/>
                  <a:gd name="T124" fmla="*/ 1535 w 4611"/>
                  <a:gd name="T125" fmla="*/ 898 h 4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11" h="4186">
                    <a:moveTo>
                      <a:pt x="2938" y="4012"/>
                    </a:moveTo>
                    <a:lnTo>
                      <a:pt x="2938" y="4066"/>
                    </a:lnTo>
                    <a:lnTo>
                      <a:pt x="2934" y="4115"/>
                    </a:lnTo>
                    <a:lnTo>
                      <a:pt x="2933" y="4144"/>
                    </a:lnTo>
                    <a:lnTo>
                      <a:pt x="2933" y="4166"/>
                    </a:lnTo>
                    <a:lnTo>
                      <a:pt x="2931" y="4180"/>
                    </a:lnTo>
                    <a:lnTo>
                      <a:pt x="2931" y="4186"/>
                    </a:lnTo>
                    <a:lnTo>
                      <a:pt x="2929" y="4184"/>
                    </a:lnTo>
                    <a:lnTo>
                      <a:pt x="2924" y="4182"/>
                    </a:lnTo>
                    <a:lnTo>
                      <a:pt x="2913" y="4176"/>
                    </a:lnTo>
                    <a:lnTo>
                      <a:pt x="2896" y="4169"/>
                    </a:lnTo>
                    <a:lnTo>
                      <a:pt x="2880" y="4164"/>
                    </a:lnTo>
                    <a:lnTo>
                      <a:pt x="2860" y="4157"/>
                    </a:lnTo>
                    <a:lnTo>
                      <a:pt x="2837" y="4148"/>
                    </a:lnTo>
                    <a:lnTo>
                      <a:pt x="2938" y="4012"/>
                    </a:lnTo>
                    <a:close/>
                    <a:moveTo>
                      <a:pt x="2953" y="3810"/>
                    </a:moveTo>
                    <a:lnTo>
                      <a:pt x="2943" y="3853"/>
                    </a:lnTo>
                    <a:lnTo>
                      <a:pt x="2936" y="3895"/>
                    </a:lnTo>
                    <a:lnTo>
                      <a:pt x="2936" y="3931"/>
                    </a:lnTo>
                    <a:lnTo>
                      <a:pt x="2790" y="4131"/>
                    </a:lnTo>
                    <a:lnTo>
                      <a:pt x="2761" y="4119"/>
                    </a:lnTo>
                    <a:lnTo>
                      <a:pt x="2735" y="4104"/>
                    </a:lnTo>
                    <a:lnTo>
                      <a:pt x="2953" y="3810"/>
                    </a:lnTo>
                    <a:close/>
                    <a:moveTo>
                      <a:pt x="1063" y="3725"/>
                    </a:moveTo>
                    <a:lnTo>
                      <a:pt x="1048" y="3746"/>
                    </a:lnTo>
                    <a:lnTo>
                      <a:pt x="1028" y="3739"/>
                    </a:lnTo>
                    <a:lnTo>
                      <a:pt x="1012" y="3734"/>
                    </a:lnTo>
                    <a:lnTo>
                      <a:pt x="1003" y="3730"/>
                    </a:lnTo>
                    <a:lnTo>
                      <a:pt x="999" y="3728"/>
                    </a:lnTo>
                    <a:lnTo>
                      <a:pt x="1003" y="3728"/>
                    </a:lnTo>
                    <a:lnTo>
                      <a:pt x="1015" y="3728"/>
                    </a:lnTo>
                    <a:lnTo>
                      <a:pt x="1034" y="3726"/>
                    </a:lnTo>
                    <a:lnTo>
                      <a:pt x="1063" y="3725"/>
                    </a:lnTo>
                    <a:close/>
                    <a:moveTo>
                      <a:pt x="1211" y="3707"/>
                    </a:moveTo>
                    <a:lnTo>
                      <a:pt x="1157" y="3781"/>
                    </a:lnTo>
                    <a:lnTo>
                      <a:pt x="1126" y="3772"/>
                    </a:lnTo>
                    <a:lnTo>
                      <a:pt x="1099" y="3761"/>
                    </a:lnTo>
                    <a:lnTo>
                      <a:pt x="1130" y="3717"/>
                    </a:lnTo>
                    <a:lnTo>
                      <a:pt x="1151" y="3716"/>
                    </a:lnTo>
                    <a:lnTo>
                      <a:pt x="1175" y="3712"/>
                    </a:lnTo>
                    <a:lnTo>
                      <a:pt x="1211" y="3707"/>
                    </a:lnTo>
                    <a:close/>
                    <a:moveTo>
                      <a:pt x="3101" y="3428"/>
                    </a:moveTo>
                    <a:lnTo>
                      <a:pt x="3083" y="3490"/>
                    </a:lnTo>
                    <a:lnTo>
                      <a:pt x="3063" y="3544"/>
                    </a:lnTo>
                    <a:lnTo>
                      <a:pt x="3043" y="3591"/>
                    </a:lnTo>
                    <a:lnTo>
                      <a:pt x="3029" y="3616"/>
                    </a:lnTo>
                    <a:lnTo>
                      <a:pt x="3014" y="3643"/>
                    </a:lnTo>
                    <a:lnTo>
                      <a:pt x="2697" y="4072"/>
                    </a:lnTo>
                    <a:lnTo>
                      <a:pt x="2677" y="4048"/>
                    </a:lnTo>
                    <a:lnTo>
                      <a:pt x="2661" y="4023"/>
                    </a:lnTo>
                    <a:lnTo>
                      <a:pt x="3101" y="3428"/>
                    </a:lnTo>
                    <a:close/>
                    <a:moveTo>
                      <a:pt x="3841" y="3340"/>
                    </a:moveTo>
                    <a:lnTo>
                      <a:pt x="3861" y="3367"/>
                    </a:lnTo>
                    <a:lnTo>
                      <a:pt x="3881" y="3385"/>
                    </a:lnTo>
                    <a:lnTo>
                      <a:pt x="3897" y="3398"/>
                    </a:lnTo>
                    <a:lnTo>
                      <a:pt x="3910" y="3405"/>
                    </a:lnTo>
                    <a:lnTo>
                      <a:pt x="3914" y="3407"/>
                    </a:lnTo>
                    <a:lnTo>
                      <a:pt x="3912" y="3408"/>
                    </a:lnTo>
                    <a:lnTo>
                      <a:pt x="3903" y="3408"/>
                    </a:lnTo>
                    <a:lnTo>
                      <a:pt x="3887" y="3410"/>
                    </a:lnTo>
                    <a:lnTo>
                      <a:pt x="3861" y="3412"/>
                    </a:lnTo>
                    <a:lnTo>
                      <a:pt x="3821" y="3412"/>
                    </a:lnTo>
                    <a:lnTo>
                      <a:pt x="3805" y="3412"/>
                    </a:lnTo>
                    <a:lnTo>
                      <a:pt x="3791" y="3410"/>
                    </a:lnTo>
                    <a:lnTo>
                      <a:pt x="3841" y="3340"/>
                    </a:lnTo>
                    <a:close/>
                    <a:moveTo>
                      <a:pt x="1644" y="3305"/>
                    </a:moveTo>
                    <a:lnTo>
                      <a:pt x="1274" y="3804"/>
                    </a:lnTo>
                    <a:lnTo>
                      <a:pt x="1242" y="3799"/>
                    </a:lnTo>
                    <a:lnTo>
                      <a:pt x="1209" y="3792"/>
                    </a:lnTo>
                    <a:lnTo>
                      <a:pt x="1305" y="3665"/>
                    </a:lnTo>
                    <a:lnTo>
                      <a:pt x="1334" y="3642"/>
                    </a:lnTo>
                    <a:lnTo>
                      <a:pt x="1363" y="3613"/>
                    </a:lnTo>
                    <a:lnTo>
                      <a:pt x="1397" y="3582"/>
                    </a:lnTo>
                    <a:lnTo>
                      <a:pt x="1437" y="3544"/>
                    </a:lnTo>
                    <a:lnTo>
                      <a:pt x="1483" y="3501"/>
                    </a:lnTo>
                    <a:lnTo>
                      <a:pt x="1517" y="3459"/>
                    </a:lnTo>
                    <a:lnTo>
                      <a:pt x="1548" y="3417"/>
                    </a:lnTo>
                    <a:lnTo>
                      <a:pt x="1577" y="3378"/>
                    </a:lnTo>
                    <a:lnTo>
                      <a:pt x="1607" y="3340"/>
                    </a:lnTo>
                    <a:lnTo>
                      <a:pt x="1644" y="3305"/>
                    </a:lnTo>
                    <a:close/>
                    <a:moveTo>
                      <a:pt x="3794" y="3224"/>
                    </a:moveTo>
                    <a:lnTo>
                      <a:pt x="3803" y="3260"/>
                    </a:lnTo>
                    <a:lnTo>
                      <a:pt x="3814" y="3293"/>
                    </a:lnTo>
                    <a:lnTo>
                      <a:pt x="3744" y="3392"/>
                    </a:lnTo>
                    <a:lnTo>
                      <a:pt x="3731" y="3379"/>
                    </a:lnTo>
                    <a:lnTo>
                      <a:pt x="3716" y="3363"/>
                    </a:lnTo>
                    <a:lnTo>
                      <a:pt x="3704" y="3345"/>
                    </a:lnTo>
                    <a:lnTo>
                      <a:pt x="3794" y="3224"/>
                    </a:lnTo>
                    <a:close/>
                    <a:moveTo>
                      <a:pt x="3137" y="3195"/>
                    </a:moveTo>
                    <a:lnTo>
                      <a:pt x="3137" y="3228"/>
                    </a:lnTo>
                    <a:lnTo>
                      <a:pt x="3132" y="3267"/>
                    </a:lnTo>
                    <a:lnTo>
                      <a:pt x="3124" y="3311"/>
                    </a:lnTo>
                    <a:lnTo>
                      <a:pt x="2636" y="3972"/>
                    </a:lnTo>
                    <a:lnTo>
                      <a:pt x="2623" y="3936"/>
                    </a:lnTo>
                    <a:lnTo>
                      <a:pt x="2616" y="3900"/>
                    </a:lnTo>
                    <a:lnTo>
                      <a:pt x="3137" y="3195"/>
                    </a:lnTo>
                    <a:close/>
                    <a:moveTo>
                      <a:pt x="1054" y="3190"/>
                    </a:moveTo>
                    <a:lnTo>
                      <a:pt x="1019" y="3237"/>
                    </a:lnTo>
                    <a:lnTo>
                      <a:pt x="996" y="3228"/>
                    </a:lnTo>
                    <a:lnTo>
                      <a:pt x="977" y="3219"/>
                    </a:lnTo>
                    <a:lnTo>
                      <a:pt x="963" y="3211"/>
                    </a:lnTo>
                    <a:lnTo>
                      <a:pt x="959" y="3210"/>
                    </a:lnTo>
                    <a:lnTo>
                      <a:pt x="956" y="3208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4" y="3206"/>
                    </a:lnTo>
                    <a:lnTo>
                      <a:pt x="956" y="3206"/>
                    </a:lnTo>
                    <a:lnTo>
                      <a:pt x="958" y="3204"/>
                    </a:lnTo>
                    <a:lnTo>
                      <a:pt x="963" y="3204"/>
                    </a:lnTo>
                    <a:lnTo>
                      <a:pt x="970" y="3202"/>
                    </a:lnTo>
                    <a:lnTo>
                      <a:pt x="983" y="3201"/>
                    </a:lnTo>
                    <a:lnTo>
                      <a:pt x="1001" y="3197"/>
                    </a:lnTo>
                    <a:lnTo>
                      <a:pt x="1023" y="3193"/>
                    </a:lnTo>
                    <a:lnTo>
                      <a:pt x="1054" y="3190"/>
                    </a:lnTo>
                    <a:close/>
                    <a:moveTo>
                      <a:pt x="3325" y="3125"/>
                    </a:moveTo>
                    <a:lnTo>
                      <a:pt x="3324" y="3164"/>
                    </a:lnTo>
                    <a:lnTo>
                      <a:pt x="3318" y="3204"/>
                    </a:lnTo>
                    <a:lnTo>
                      <a:pt x="3309" y="3244"/>
                    </a:lnTo>
                    <a:lnTo>
                      <a:pt x="3258" y="3314"/>
                    </a:lnTo>
                    <a:lnTo>
                      <a:pt x="3257" y="3305"/>
                    </a:lnTo>
                    <a:lnTo>
                      <a:pt x="3255" y="3296"/>
                    </a:lnTo>
                    <a:lnTo>
                      <a:pt x="3253" y="3286"/>
                    </a:lnTo>
                    <a:lnTo>
                      <a:pt x="3237" y="3244"/>
                    </a:lnTo>
                    <a:lnTo>
                      <a:pt x="3325" y="3125"/>
                    </a:lnTo>
                    <a:close/>
                    <a:moveTo>
                      <a:pt x="2248" y="3123"/>
                    </a:moveTo>
                    <a:lnTo>
                      <a:pt x="2274" y="3123"/>
                    </a:lnTo>
                    <a:lnTo>
                      <a:pt x="2301" y="3123"/>
                    </a:lnTo>
                    <a:lnTo>
                      <a:pt x="2317" y="3123"/>
                    </a:lnTo>
                    <a:lnTo>
                      <a:pt x="2140" y="3363"/>
                    </a:lnTo>
                    <a:lnTo>
                      <a:pt x="2091" y="3407"/>
                    </a:lnTo>
                    <a:lnTo>
                      <a:pt x="2038" y="3457"/>
                    </a:lnTo>
                    <a:lnTo>
                      <a:pt x="1979" y="3513"/>
                    </a:lnTo>
                    <a:lnTo>
                      <a:pt x="1913" y="3573"/>
                    </a:lnTo>
                    <a:lnTo>
                      <a:pt x="2248" y="3123"/>
                    </a:lnTo>
                    <a:close/>
                    <a:moveTo>
                      <a:pt x="2462" y="3112"/>
                    </a:moveTo>
                    <a:lnTo>
                      <a:pt x="2332" y="3287"/>
                    </a:lnTo>
                    <a:lnTo>
                      <a:pt x="2301" y="3291"/>
                    </a:lnTo>
                    <a:lnTo>
                      <a:pt x="2265" y="3296"/>
                    </a:lnTo>
                    <a:lnTo>
                      <a:pt x="2259" y="3296"/>
                    </a:lnTo>
                    <a:lnTo>
                      <a:pt x="2256" y="3298"/>
                    </a:lnTo>
                    <a:lnTo>
                      <a:pt x="2250" y="3300"/>
                    </a:lnTo>
                    <a:lnTo>
                      <a:pt x="2382" y="3119"/>
                    </a:lnTo>
                    <a:lnTo>
                      <a:pt x="2462" y="3112"/>
                    </a:lnTo>
                    <a:close/>
                    <a:moveTo>
                      <a:pt x="2122" y="3110"/>
                    </a:moveTo>
                    <a:lnTo>
                      <a:pt x="2154" y="3114"/>
                    </a:lnTo>
                    <a:lnTo>
                      <a:pt x="2189" y="3117"/>
                    </a:lnTo>
                    <a:lnTo>
                      <a:pt x="1779" y="3670"/>
                    </a:lnTo>
                    <a:lnTo>
                      <a:pt x="1723" y="3698"/>
                    </a:lnTo>
                    <a:lnTo>
                      <a:pt x="1667" y="3721"/>
                    </a:lnTo>
                    <a:lnTo>
                      <a:pt x="2122" y="3110"/>
                    </a:lnTo>
                    <a:close/>
                    <a:moveTo>
                      <a:pt x="2004" y="3085"/>
                    </a:moveTo>
                    <a:lnTo>
                      <a:pt x="2035" y="3094"/>
                    </a:lnTo>
                    <a:lnTo>
                      <a:pt x="2067" y="3101"/>
                    </a:lnTo>
                    <a:lnTo>
                      <a:pt x="1584" y="3752"/>
                    </a:lnTo>
                    <a:lnTo>
                      <a:pt x="1537" y="3764"/>
                    </a:lnTo>
                    <a:lnTo>
                      <a:pt x="1493" y="3773"/>
                    </a:lnTo>
                    <a:lnTo>
                      <a:pt x="2004" y="3085"/>
                    </a:lnTo>
                    <a:close/>
                    <a:moveTo>
                      <a:pt x="2621" y="3079"/>
                    </a:moveTo>
                    <a:lnTo>
                      <a:pt x="2342" y="3455"/>
                    </a:lnTo>
                    <a:lnTo>
                      <a:pt x="2357" y="3414"/>
                    </a:lnTo>
                    <a:lnTo>
                      <a:pt x="2373" y="3378"/>
                    </a:lnTo>
                    <a:lnTo>
                      <a:pt x="2391" y="3347"/>
                    </a:lnTo>
                    <a:lnTo>
                      <a:pt x="2406" y="3323"/>
                    </a:lnTo>
                    <a:lnTo>
                      <a:pt x="2420" y="3305"/>
                    </a:lnTo>
                    <a:lnTo>
                      <a:pt x="2429" y="3295"/>
                    </a:lnTo>
                    <a:lnTo>
                      <a:pt x="2431" y="3291"/>
                    </a:lnTo>
                    <a:lnTo>
                      <a:pt x="2428" y="3291"/>
                    </a:lnTo>
                    <a:lnTo>
                      <a:pt x="2415" y="3289"/>
                    </a:lnTo>
                    <a:lnTo>
                      <a:pt x="2395" y="3286"/>
                    </a:lnTo>
                    <a:lnTo>
                      <a:pt x="2533" y="3101"/>
                    </a:lnTo>
                    <a:lnTo>
                      <a:pt x="2621" y="3079"/>
                    </a:lnTo>
                    <a:close/>
                    <a:moveTo>
                      <a:pt x="3773" y="3070"/>
                    </a:moveTo>
                    <a:lnTo>
                      <a:pt x="3778" y="3112"/>
                    </a:lnTo>
                    <a:lnTo>
                      <a:pt x="3782" y="3154"/>
                    </a:lnTo>
                    <a:lnTo>
                      <a:pt x="3675" y="3302"/>
                    </a:lnTo>
                    <a:lnTo>
                      <a:pt x="3673" y="3298"/>
                    </a:lnTo>
                    <a:lnTo>
                      <a:pt x="3669" y="3295"/>
                    </a:lnTo>
                    <a:lnTo>
                      <a:pt x="3668" y="3291"/>
                    </a:lnTo>
                    <a:lnTo>
                      <a:pt x="3655" y="3269"/>
                    </a:lnTo>
                    <a:lnTo>
                      <a:pt x="3640" y="3248"/>
                    </a:lnTo>
                    <a:lnTo>
                      <a:pt x="3773" y="3070"/>
                    </a:lnTo>
                    <a:close/>
                    <a:moveTo>
                      <a:pt x="1895" y="3052"/>
                    </a:moveTo>
                    <a:lnTo>
                      <a:pt x="1924" y="3061"/>
                    </a:lnTo>
                    <a:lnTo>
                      <a:pt x="1953" y="3070"/>
                    </a:lnTo>
                    <a:lnTo>
                      <a:pt x="1421" y="3788"/>
                    </a:lnTo>
                    <a:lnTo>
                      <a:pt x="1376" y="3795"/>
                    </a:lnTo>
                    <a:lnTo>
                      <a:pt x="1340" y="3801"/>
                    </a:lnTo>
                    <a:lnTo>
                      <a:pt x="1765" y="3226"/>
                    </a:lnTo>
                    <a:lnTo>
                      <a:pt x="1794" y="3208"/>
                    </a:lnTo>
                    <a:lnTo>
                      <a:pt x="1819" y="3193"/>
                    </a:lnTo>
                    <a:lnTo>
                      <a:pt x="1837" y="3182"/>
                    </a:lnTo>
                    <a:lnTo>
                      <a:pt x="1848" y="3177"/>
                    </a:lnTo>
                    <a:lnTo>
                      <a:pt x="1852" y="3173"/>
                    </a:lnTo>
                    <a:lnTo>
                      <a:pt x="1848" y="3172"/>
                    </a:lnTo>
                    <a:lnTo>
                      <a:pt x="1834" y="3168"/>
                    </a:lnTo>
                    <a:lnTo>
                      <a:pt x="1812" y="3163"/>
                    </a:lnTo>
                    <a:lnTo>
                      <a:pt x="1895" y="3052"/>
                    </a:lnTo>
                    <a:close/>
                    <a:moveTo>
                      <a:pt x="1292" y="3049"/>
                    </a:moveTo>
                    <a:lnTo>
                      <a:pt x="1131" y="3266"/>
                    </a:lnTo>
                    <a:lnTo>
                      <a:pt x="1099" y="3260"/>
                    </a:lnTo>
                    <a:lnTo>
                      <a:pt x="1068" y="3253"/>
                    </a:lnTo>
                    <a:lnTo>
                      <a:pt x="1131" y="3164"/>
                    </a:lnTo>
                    <a:lnTo>
                      <a:pt x="1169" y="3145"/>
                    </a:lnTo>
                    <a:lnTo>
                      <a:pt x="1206" y="3117"/>
                    </a:lnTo>
                    <a:lnTo>
                      <a:pt x="1247" y="3087"/>
                    </a:lnTo>
                    <a:lnTo>
                      <a:pt x="1292" y="3049"/>
                    </a:lnTo>
                    <a:close/>
                    <a:moveTo>
                      <a:pt x="2811" y="3009"/>
                    </a:moveTo>
                    <a:lnTo>
                      <a:pt x="2294" y="3703"/>
                    </a:lnTo>
                    <a:lnTo>
                      <a:pt x="2294" y="3676"/>
                    </a:lnTo>
                    <a:lnTo>
                      <a:pt x="2295" y="3647"/>
                    </a:lnTo>
                    <a:lnTo>
                      <a:pt x="2299" y="3620"/>
                    </a:lnTo>
                    <a:lnTo>
                      <a:pt x="2304" y="3593"/>
                    </a:lnTo>
                    <a:lnTo>
                      <a:pt x="2703" y="3052"/>
                    </a:lnTo>
                    <a:lnTo>
                      <a:pt x="2757" y="3031"/>
                    </a:lnTo>
                    <a:lnTo>
                      <a:pt x="2811" y="3009"/>
                    </a:lnTo>
                    <a:close/>
                    <a:moveTo>
                      <a:pt x="1792" y="3005"/>
                    </a:moveTo>
                    <a:lnTo>
                      <a:pt x="1819" y="3020"/>
                    </a:lnTo>
                    <a:lnTo>
                      <a:pt x="1846" y="3032"/>
                    </a:lnTo>
                    <a:lnTo>
                      <a:pt x="1754" y="3157"/>
                    </a:lnTo>
                    <a:lnTo>
                      <a:pt x="1738" y="3159"/>
                    </a:lnTo>
                    <a:lnTo>
                      <a:pt x="1723" y="3159"/>
                    </a:lnTo>
                    <a:lnTo>
                      <a:pt x="1698" y="3163"/>
                    </a:lnTo>
                    <a:lnTo>
                      <a:pt x="1669" y="3172"/>
                    </a:lnTo>
                    <a:lnTo>
                      <a:pt x="1792" y="3005"/>
                    </a:lnTo>
                    <a:close/>
                    <a:moveTo>
                      <a:pt x="3315" y="2960"/>
                    </a:moveTo>
                    <a:lnTo>
                      <a:pt x="3316" y="2982"/>
                    </a:lnTo>
                    <a:lnTo>
                      <a:pt x="3320" y="3013"/>
                    </a:lnTo>
                    <a:lnTo>
                      <a:pt x="3322" y="3047"/>
                    </a:lnTo>
                    <a:lnTo>
                      <a:pt x="3208" y="3201"/>
                    </a:lnTo>
                    <a:lnTo>
                      <a:pt x="3190" y="3175"/>
                    </a:lnTo>
                    <a:lnTo>
                      <a:pt x="3170" y="3154"/>
                    </a:lnTo>
                    <a:lnTo>
                      <a:pt x="3315" y="2960"/>
                    </a:lnTo>
                    <a:close/>
                    <a:moveTo>
                      <a:pt x="1694" y="2955"/>
                    </a:moveTo>
                    <a:lnTo>
                      <a:pt x="1720" y="2969"/>
                    </a:lnTo>
                    <a:lnTo>
                      <a:pt x="1747" y="2986"/>
                    </a:lnTo>
                    <a:lnTo>
                      <a:pt x="1591" y="3193"/>
                    </a:lnTo>
                    <a:lnTo>
                      <a:pt x="1546" y="3208"/>
                    </a:lnTo>
                    <a:lnTo>
                      <a:pt x="1495" y="3224"/>
                    </a:lnTo>
                    <a:lnTo>
                      <a:pt x="1694" y="2955"/>
                    </a:lnTo>
                    <a:close/>
                    <a:moveTo>
                      <a:pt x="3754" y="2913"/>
                    </a:moveTo>
                    <a:lnTo>
                      <a:pt x="3758" y="2955"/>
                    </a:lnTo>
                    <a:lnTo>
                      <a:pt x="3764" y="2998"/>
                    </a:lnTo>
                    <a:lnTo>
                      <a:pt x="3611" y="3202"/>
                    </a:lnTo>
                    <a:lnTo>
                      <a:pt x="3595" y="3175"/>
                    </a:lnTo>
                    <a:lnTo>
                      <a:pt x="3577" y="3150"/>
                    </a:lnTo>
                    <a:lnTo>
                      <a:pt x="3754" y="2913"/>
                    </a:lnTo>
                    <a:close/>
                    <a:moveTo>
                      <a:pt x="1604" y="2893"/>
                    </a:moveTo>
                    <a:lnTo>
                      <a:pt x="1653" y="2928"/>
                    </a:lnTo>
                    <a:lnTo>
                      <a:pt x="1419" y="3242"/>
                    </a:lnTo>
                    <a:lnTo>
                      <a:pt x="1376" y="3253"/>
                    </a:lnTo>
                    <a:lnTo>
                      <a:pt x="1332" y="3260"/>
                    </a:lnTo>
                    <a:lnTo>
                      <a:pt x="1604" y="2893"/>
                    </a:lnTo>
                    <a:close/>
                    <a:moveTo>
                      <a:pt x="3079" y="2826"/>
                    </a:moveTo>
                    <a:lnTo>
                      <a:pt x="2695" y="3347"/>
                    </a:lnTo>
                    <a:lnTo>
                      <a:pt x="2683" y="3343"/>
                    </a:lnTo>
                    <a:lnTo>
                      <a:pt x="2668" y="3347"/>
                    </a:lnTo>
                    <a:lnTo>
                      <a:pt x="2650" y="3358"/>
                    </a:lnTo>
                    <a:lnTo>
                      <a:pt x="2628" y="3374"/>
                    </a:lnTo>
                    <a:lnTo>
                      <a:pt x="2600" y="3396"/>
                    </a:lnTo>
                    <a:lnTo>
                      <a:pt x="2563" y="3423"/>
                    </a:lnTo>
                    <a:lnTo>
                      <a:pt x="2914" y="2949"/>
                    </a:lnTo>
                    <a:lnTo>
                      <a:pt x="2972" y="2913"/>
                    </a:lnTo>
                    <a:lnTo>
                      <a:pt x="3027" y="2872"/>
                    </a:lnTo>
                    <a:lnTo>
                      <a:pt x="3079" y="2826"/>
                    </a:lnTo>
                    <a:close/>
                    <a:moveTo>
                      <a:pt x="1522" y="2825"/>
                    </a:moveTo>
                    <a:lnTo>
                      <a:pt x="1542" y="2845"/>
                    </a:lnTo>
                    <a:lnTo>
                      <a:pt x="1566" y="2864"/>
                    </a:lnTo>
                    <a:lnTo>
                      <a:pt x="1263" y="3269"/>
                    </a:lnTo>
                    <a:lnTo>
                      <a:pt x="1258" y="3269"/>
                    </a:lnTo>
                    <a:lnTo>
                      <a:pt x="1222" y="3273"/>
                    </a:lnTo>
                    <a:lnTo>
                      <a:pt x="1189" y="3273"/>
                    </a:lnTo>
                    <a:lnTo>
                      <a:pt x="1403" y="2984"/>
                    </a:lnTo>
                    <a:lnTo>
                      <a:pt x="1439" y="2939"/>
                    </a:lnTo>
                    <a:lnTo>
                      <a:pt x="1522" y="2825"/>
                    </a:lnTo>
                    <a:close/>
                    <a:moveTo>
                      <a:pt x="3735" y="2758"/>
                    </a:moveTo>
                    <a:lnTo>
                      <a:pt x="3735" y="2765"/>
                    </a:lnTo>
                    <a:lnTo>
                      <a:pt x="3735" y="2772"/>
                    </a:lnTo>
                    <a:lnTo>
                      <a:pt x="3736" y="2779"/>
                    </a:lnTo>
                    <a:lnTo>
                      <a:pt x="3740" y="2810"/>
                    </a:lnTo>
                    <a:lnTo>
                      <a:pt x="3745" y="2841"/>
                    </a:lnTo>
                    <a:lnTo>
                      <a:pt x="3548" y="3107"/>
                    </a:lnTo>
                    <a:lnTo>
                      <a:pt x="3512" y="3058"/>
                    </a:lnTo>
                    <a:lnTo>
                      <a:pt x="3735" y="2758"/>
                    </a:lnTo>
                    <a:close/>
                    <a:moveTo>
                      <a:pt x="1443" y="2747"/>
                    </a:moveTo>
                    <a:lnTo>
                      <a:pt x="1464" y="2769"/>
                    </a:lnTo>
                    <a:lnTo>
                      <a:pt x="1484" y="2792"/>
                    </a:lnTo>
                    <a:lnTo>
                      <a:pt x="1392" y="2917"/>
                    </a:lnTo>
                    <a:lnTo>
                      <a:pt x="1365" y="2906"/>
                    </a:lnTo>
                    <a:lnTo>
                      <a:pt x="1332" y="2897"/>
                    </a:lnTo>
                    <a:lnTo>
                      <a:pt x="1443" y="2747"/>
                    </a:lnTo>
                    <a:close/>
                    <a:moveTo>
                      <a:pt x="1372" y="2660"/>
                    </a:moveTo>
                    <a:lnTo>
                      <a:pt x="1390" y="2685"/>
                    </a:lnTo>
                    <a:lnTo>
                      <a:pt x="1410" y="2709"/>
                    </a:lnTo>
                    <a:lnTo>
                      <a:pt x="1280" y="2884"/>
                    </a:lnTo>
                    <a:lnTo>
                      <a:pt x="1276" y="2882"/>
                    </a:lnTo>
                    <a:lnTo>
                      <a:pt x="1273" y="2881"/>
                    </a:lnTo>
                    <a:lnTo>
                      <a:pt x="1269" y="2881"/>
                    </a:lnTo>
                    <a:lnTo>
                      <a:pt x="1215" y="2872"/>
                    </a:lnTo>
                    <a:lnTo>
                      <a:pt x="1372" y="2660"/>
                    </a:lnTo>
                    <a:close/>
                    <a:moveTo>
                      <a:pt x="3706" y="2613"/>
                    </a:moveTo>
                    <a:lnTo>
                      <a:pt x="3713" y="2649"/>
                    </a:lnTo>
                    <a:lnTo>
                      <a:pt x="3722" y="2689"/>
                    </a:lnTo>
                    <a:lnTo>
                      <a:pt x="3479" y="3016"/>
                    </a:lnTo>
                    <a:lnTo>
                      <a:pt x="3459" y="2995"/>
                    </a:lnTo>
                    <a:lnTo>
                      <a:pt x="3438" y="2973"/>
                    </a:lnTo>
                    <a:lnTo>
                      <a:pt x="3706" y="2613"/>
                    </a:lnTo>
                    <a:close/>
                    <a:moveTo>
                      <a:pt x="425" y="2577"/>
                    </a:moveTo>
                    <a:lnTo>
                      <a:pt x="268" y="2789"/>
                    </a:lnTo>
                    <a:lnTo>
                      <a:pt x="219" y="2756"/>
                    </a:lnTo>
                    <a:lnTo>
                      <a:pt x="351" y="2581"/>
                    </a:lnTo>
                    <a:lnTo>
                      <a:pt x="389" y="2579"/>
                    </a:lnTo>
                    <a:lnTo>
                      <a:pt x="425" y="2577"/>
                    </a:lnTo>
                    <a:close/>
                    <a:moveTo>
                      <a:pt x="1309" y="2564"/>
                    </a:moveTo>
                    <a:lnTo>
                      <a:pt x="1325" y="2592"/>
                    </a:lnTo>
                    <a:lnTo>
                      <a:pt x="1343" y="2617"/>
                    </a:lnTo>
                    <a:lnTo>
                      <a:pt x="1157" y="2868"/>
                    </a:lnTo>
                    <a:lnTo>
                      <a:pt x="1122" y="2866"/>
                    </a:lnTo>
                    <a:lnTo>
                      <a:pt x="1086" y="2864"/>
                    </a:lnTo>
                    <a:lnTo>
                      <a:pt x="1309" y="2564"/>
                    </a:lnTo>
                    <a:close/>
                    <a:moveTo>
                      <a:pt x="228" y="2564"/>
                    </a:moveTo>
                    <a:lnTo>
                      <a:pt x="261" y="2570"/>
                    </a:lnTo>
                    <a:lnTo>
                      <a:pt x="293" y="2577"/>
                    </a:lnTo>
                    <a:lnTo>
                      <a:pt x="183" y="2723"/>
                    </a:lnTo>
                    <a:lnTo>
                      <a:pt x="161" y="2702"/>
                    </a:lnTo>
                    <a:lnTo>
                      <a:pt x="141" y="2680"/>
                    </a:lnTo>
                    <a:lnTo>
                      <a:pt x="228" y="2564"/>
                    </a:lnTo>
                    <a:close/>
                    <a:moveTo>
                      <a:pt x="594" y="2534"/>
                    </a:moveTo>
                    <a:lnTo>
                      <a:pt x="369" y="2836"/>
                    </a:lnTo>
                    <a:lnTo>
                      <a:pt x="340" y="2826"/>
                    </a:lnTo>
                    <a:lnTo>
                      <a:pt x="313" y="2814"/>
                    </a:lnTo>
                    <a:lnTo>
                      <a:pt x="498" y="2564"/>
                    </a:lnTo>
                    <a:lnTo>
                      <a:pt x="550" y="2548"/>
                    </a:lnTo>
                    <a:lnTo>
                      <a:pt x="594" y="2534"/>
                    </a:lnTo>
                    <a:close/>
                    <a:moveTo>
                      <a:pt x="118" y="2528"/>
                    </a:moveTo>
                    <a:lnTo>
                      <a:pt x="147" y="2539"/>
                    </a:lnTo>
                    <a:lnTo>
                      <a:pt x="174" y="2548"/>
                    </a:lnTo>
                    <a:lnTo>
                      <a:pt x="109" y="2642"/>
                    </a:lnTo>
                    <a:lnTo>
                      <a:pt x="89" y="2617"/>
                    </a:lnTo>
                    <a:lnTo>
                      <a:pt x="72" y="2592"/>
                    </a:lnTo>
                    <a:lnTo>
                      <a:pt x="118" y="2528"/>
                    </a:lnTo>
                    <a:close/>
                    <a:moveTo>
                      <a:pt x="3657" y="2496"/>
                    </a:moveTo>
                    <a:lnTo>
                      <a:pt x="3671" y="2525"/>
                    </a:lnTo>
                    <a:lnTo>
                      <a:pt x="3686" y="2557"/>
                    </a:lnTo>
                    <a:lnTo>
                      <a:pt x="3400" y="2944"/>
                    </a:lnTo>
                    <a:lnTo>
                      <a:pt x="3376" y="2931"/>
                    </a:lnTo>
                    <a:lnTo>
                      <a:pt x="3356" y="2926"/>
                    </a:lnTo>
                    <a:lnTo>
                      <a:pt x="3340" y="2922"/>
                    </a:lnTo>
                    <a:lnTo>
                      <a:pt x="3657" y="2496"/>
                    </a:lnTo>
                    <a:close/>
                    <a:moveTo>
                      <a:pt x="0" y="2469"/>
                    </a:moveTo>
                    <a:lnTo>
                      <a:pt x="2" y="2469"/>
                    </a:lnTo>
                    <a:lnTo>
                      <a:pt x="4" y="2470"/>
                    </a:lnTo>
                    <a:lnTo>
                      <a:pt x="7" y="2472"/>
                    </a:lnTo>
                    <a:lnTo>
                      <a:pt x="13" y="2476"/>
                    </a:lnTo>
                    <a:lnTo>
                      <a:pt x="18" y="2479"/>
                    </a:lnTo>
                    <a:lnTo>
                      <a:pt x="32" y="2487"/>
                    </a:lnTo>
                    <a:lnTo>
                      <a:pt x="51" y="2496"/>
                    </a:lnTo>
                    <a:lnTo>
                      <a:pt x="72" y="2507"/>
                    </a:lnTo>
                    <a:lnTo>
                      <a:pt x="42" y="2548"/>
                    </a:lnTo>
                    <a:lnTo>
                      <a:pt x="29" y="2525"/>
                    </a:lnTo>
                    <a:lnTo>
                      <a:pt x="18" y="2507"/>
                    </a:lnTo>
                    <a:lnTo>
                      <a:pt x="11" y="2490"/>
                    </a:lnTo>
                    <a:lnTo>
                      <a:pt x="7" y="2483"/>
                    </a:lnTo>
                    <a:lnTo>
                      <a:pt x="4" y="2478"/>
                    </a:lnTo>
                    <a:lnTo>
                      <a:pt x="2" y="2472"/>
                    </a:lnTo>
                    <a:lnTo>
                      <a:pt x="0" y="2470"/>
                    </a:lnTo>
                    <a:lnTo>
                      <a:pt x="0" y="2469"/>
                    </a:lnTo>
                    <a:close/>
                    <a:moveTo>
                      <a:pt x="3821" y="2458"/>
                    </a:moveTo>
                    <a:lnTo>
                      <a:pt x="3831" y="2479"/>
                    </a:lnTo>
                    <a:lnTo>
                      <a:pt x="3840" y="2503"/>
                    </a:lnTo>
                    <a:lnTo>
                      <a:pt x="3847" y="2521"/>
                    </a:lnTo>
                    <a:lnTo>
                      <a:pt x="3850" y="2530"/>
                    </a:lnTo>
                    <a:lnTo>
                      <a:pt x="3854" y="2535"/>
                    </a:lnTo>
                    <a:lnTo>
                      <a:pt x="3856" y="2541"/>
                    </a:lnTo>
                    <a:lnTo>
                      <a:pt x="3858" y="2545"/>
                    </a:lnTo>
                    <a:lnTo>
                      <a:pt x="3858" y="2545"/>
                    </a:lnTo>
                    <a:lnTo>
                      <a:pt x="3856" y="2545"/>
                    </a:lnTo>
                    <a:lnTo>
                      <a:pt x="3854" y="2545"/>
                    </a:lnTo>
                    <a:lnTo>
                      <a:pt x="3849" y="2543"/>
                    </a:lnTo>
                    <a:lnTo>
                      <a:pt x="3841" y="2541"/>
                    </a:lnTo>
                    <a:lnTo>
                      <a:pt x="3832" y="2539"/>
                    </a:lnTo>
                    <a:lnTo>
                      <a:pt x="3809" y="2528"/>
                    </a:lnTo>
                    <a:lnTo>
                      <a:pt x="3778" y="2514"/>
                    </a:lnTo>
                    <a:lnTo>
                      <a:pt x="3821" y="2458"/>
                    </a:lnTo>
                    <a:close/>
                    <a:moveTo>
                      <a:pt x="1254" y="2458"/>
                    </a:moveTo>
                    <a:lnTo>
                      <a:pt x="1267" y="2487"/>
                    </a:lnTo>
                    <a:lnTo>
                      <a:pt x="1282" y="2516"/>
                    </a:lnTo>
                    <a:lnTo>
                      <a:pt x="1025" y="2864"/>
                    </a:lnTo>
                    <a:lnTo>
                      <a:pt x="952" y="2864"/>
                    </a:lnTo>
                    <a:lnTo>
                      <a:pt x="1254" y="2458"/>
                    </a:lnTo>
                    <a:close/>
                    <a:moveTo>
                      <a:pt x="802" y="2434"/>
                    </a:moveTo>
                    <a:lnTo>
                      <a:pt x="489" y="2857"/>
                    </a:lnTo>
                    <a:lnTo>
                      <a:pt x="481" y="2855"/>
                    </a:lnTo>
                    <a:lnTo>
                      <a:pt x="472" y="2855"/>
                    </a:lnTo>
                    <a:lnTo>
                      <a:pt x="463" y="2855"/>
                    </a:lnTo>
                    <a:lnTo>
                      <a:pt x="420" y="2850"/>
                    </a:lnTo>
                    <a:lnTo>
                      <a:pt x="699" y="2474"/>
                    </a:lnTo>
                    <a:lnTo>
                      <a:pt x="720" y="2461"/>
                    </a:lnTo>
                    <a:lnTo>
                      <a:pt x="744" y="2451"/>
                    </a:lnTo>
                    <a:lnTo>
                      <a:pt x="769" y="2442"/>
                    </a:lnTo>
                    <a:lnTo>
                      <a:pt x="802" y="2434"/>
                    </a:lnTo>
                    <a:close/>
                    <a:moveTo>
                      <a:pt x="867" y="2429"/>
                    </a:moveTo>
                    <a:lnTo>
                      <a:pt x="905" y="2432"/>
                    </a:lnTo>
                    <a:lnTo>
                      <a:pt x="936" y="2438"/>
                    </a:lnTo>
                    <a:lnTo>
                      <a:pt x="619" y="2864"/>
                    </a:lnTo>
                    <a:lnTo>
                      <a:pt x="583" y="2863"/>
                    </a:lnTo>
                    <a:lnTo>
                      <a:pt x="548" y="2859"/>
                    </a:lnTo>
                    <a:lnTo>
                      <a:pt x="867" y="2429"/>
                    </a:lnTo>
                    <a:close/>
                    <a:moveTo>
                      <a:pt x="4573" y="2353"/>
                    </a:moveTo>
                    <a:lnTo>
                      <a:pt x="4589" y="2387"/>
                    </a:lnTo>
                    <a:lnTo>
                      <a:pt x="4600" y="2418"/>
                    </a:lnTo>
                    <a:lnTo>
                      <a:pt x="4605" y="2445"/>
                    </a:lnTo>
                    <a:lnTo>
                      <a:pt x="4609" y="2465"/>
                    </a:lnTo>
                    <a:lnTo>
                      <a:pt x="4611" y="2479"/>
                    </a:lnTo>
                    <a:lnTo>
                      <a:pt x="4611" y="2485"/>
                    </a:lnTo>
                    <a:lnTo>
                      <a:pt x="4611" y="2485"/>
                    </a:lnTo>
                    <a:lnTo>
                      <a:pt x="4609" y="2483"/>
                    </a:lnTo>
                    <a:lnTo>
                      <a:pt x="4605" y="2481"/>
                    </a:lnTo>
                    <a:lnTo>
                      <a:pt x="4598" y="2476"/>
                    </a:lnTo>
                    <a:lnTo>
                      <a:pt x="4587" y="2469"/>
                    </a:lnTo>
                    <a:lnTo>
                      <a:pt x="4571" y="2458"/>
                    </a:lnTo>
                    <a:lnTo>
                      <a:pt x="4551" y="244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4" y="2423"/>
                    </a:lnTo>
                    <a:lnTo>
                      <a:pt x="4522" y="2422"/>
                    </a:lnTo>
                    <a:lnTo>
                      <a:pt x="4573" y="2353"/>
                    </a:lnTo>
                    <a:close/>
                    <a:moveTo>
                      <a:pt x="3774" y="2339"/>
                    </a:moveTo>
                    <a:lnTo>
                      <a:pt x="3782" y="2358"/>
                    </a:lnTo>
                    <a:lnTo>
                      <a:pt x="3789" y="2378"/>
                    </a:lnTo>
                    <a:lnTo>
                      <a:pt x="3791" y="2385"/>
                    </a:lnTo>
                    <a:lnTo>
                      <a:pt x="3794" y="2393"/>
                    </a:lnTo>
                    <a:lnTo>
                      <a:pt x="3798" y="2402"/>
                    </a:lnTo>
                    <a:lnTo>
                      <a:pt x="3738" y="2487"/>
                    </a:lnTo>
                    <a:lnTo>
                      <a:pt x="3716" y="2474"/>
                    </a:lnTo>
                    <a:lnTo>
                      <a:pt x="3697" y="2467"/>
                    </a:lnTo>
                    <a:lnTo>
                      <a:pt x="3680" y="2463"/>
                    </a:lnTo>
                    <a:lnTo>
                      <a:pt x="3774" y="2339"/>
                    </a:lnTo>
                    <a:close/>
                    <a:moveTo>
                      <a:pt x="1207" y="2333"/>
                    </a:moveTo>
                    <a:lnTo>
                      <a:pt x="1231" y="2402"/>
                    </a:lnTo>
                    <a:lnTo>
                      <a:pt x="889" y="2864"/>
                    </a:lnTo>
                    <a:lnTo>
                      <a:pt x="853" y="2864"/>
                    </a:lnTo>
                    <a:lnTo>
                      <a:pt x="816" y="2866"/>
                    </a:lnTo>
                    <a:lnTo>
                      <a:pt x="1207" y="2333"/>
                    </a:lnTo>
                    <a:close/>
                    <a:moveTo>
                      <a:pt x="4502" y="2266"/>
                    </a:moveTo>
                    <a:lnTo>
                      <a:pt x="4506" y="2268"/>
                    </a:lnTo>
                    <a:lnTo>
                      <a:pt x="4508" y="2270"/>
                    </a:lnTo>
                    <a:lnTo>
                      <a:pt x="4511" y="2272"/>
                    </a:lnTo>
                    <a:lnTo>
                      <a:pt x="4529" y="2290"/>
                    </a:lnTo>
                    <a:lnTo>
                      <a:pt x="4546" y="2310"/>
                    </a:lnTo>
                    <a:lnTo>
                      <a:pt x="4480" y="2396"/>
                    </a:lnTo>
                    <a:lnTo>
                      <a:pt x="4450" y="2385"/>
                    </a:lnTo>
                    <a:lnTo>
                      <a:pt x="4419" y="2380"/>
                    </a:lnTo>
                    <a:lnTo>
                      <a:pt x="4502" y="2266"/>
                    </a:lnTo>
                    <a:close/>
                    <a:moveTo>
                      <a:pt x="4417" y="2201"/>
                    </a:moveTo>
                    <a:lnTo>
                      <a:pt x="4442" y="2217"/>
                    </a:lnTo>
                    <a:lnTo>
                      <a:pt x="4466" y="2234"/>
                    </a:lnTo>
                    <a:lnTo>
                      <a:pt x="4359" y="2378"/>
                    </a:lnTo>
                    <a:lnTo>
                      <a:pt x="4299" y="2378"/>
                    </a:lnTo>
                    <a:lnTo>
                      <a:pt x="4296" y="2378"/>
                    </a:lnTo>
                    <a:lnTo>
                      <a:pt x="4290" y="2378"/>
                    </a:lnTo>
                    <a:lnTo>
                      <a:pt x="4285" y="2376"/>
                    </a:lnTo>
                    <a:lnTo>
                      <a:pt x="4417" y="2201"/>
                    </a:lnTo>
                    <a:close/>
                    <a:moveTo>
                      <a:pt x="1175" y="2198"/>
                    </a:moveTo>
                    <a:lnTo>
                      <a:pt x="1191" y="2273"/>
                    </a:lnTo>
                    <a:lnTo>
                      <a:pt x="753" y="2866"/>
                    </a:lnTo>
                    <a:lnTo>
                      <a:pt x="717" y="2866"/>
                    </a:lnTo>
                    <a:lnTo>
                      <a:pt x="681" y="2864"/>
                    </a:lnTo>
                    <a:lnTo>
                      <a:pt x="1175" y="2198"/>
                    </a:lnTo>
                    <a:close/>
                    <a:moveTo>
                      <a:pt x="4323" y="2143"/>
                    </a:moveTo>
                    <a:lnTo>
                      <a:pt x="4350" y="2158"/>
                    </a:lnTo>
                    <a:lnTo>
                      <a:pt x="4374" y="2174"/>
                    </a:lnTo>
                    <a:lnTo>
                      <a:pt x="4227" y="2375"/>
                    </a:lnTo>
                    <a:lnTo>
                      <a:pt x="4193" y="2373"/>
                    </a:lnTo>
                    <a:lnTo>
                      <a:pt x="4158" y="2369"/>
                    </a:lnTo>
                    <a:lnTo>
                      <a:pt x="4323" y="2143"/>
                    </a:lnTo>
                    <a:close/>
                    <a:moveTo>
                      <a:pt x="4229" y="2089"/>
                    </a:moveTo>
                    <a:lnTo>
                      <a:pt x="4256" y="2104"/>
                    </a:lnTo>
                    <a:lnTo>
                      <a:pt x="4281" y="2120"/>
                    </a:lnTo>
                    <a:lnTo>
                      <a:pt x="4098" y="2364"/>
                    </a:lnTo>
                    <a:lnTo>
                      <a:pt x="4031" y="2355"/>
                    </a:lnTo>
                    <a:lnTo>
                      <a:pt x="4229" y="2089"/>
                    </a:lnTo>
                    <a:close/>
                    <a:moveTo>
                      <a:pt x="871" y="2060"/>
                    </a:moveTo>
                    <a:lnTo>
                      <a:pt x="892" y="2085"/>
                    </a:lnTo>
                    <a:lnTo>
                      <a:pt x="907" y="2111"/>
                    </a:lnTo>
                    <a:lnTo>
                      <a:pt x="771" y="2295"/>
                    </a:lnTo>
                    <a:lnTo>
                      <a:pt x="740" y="2284"/>
                    </a:lnTo>
                    <a:lnTo>
                      <a:pt x="710" y="2277"/>
                    </a:lnTo>
                    <a:lnTo>
                      <a:pt x="871" y="2060"/>
                    </a:lnTo>
                    <a:close/>
                    <a:moveTo>
                      <a:pt x="4131" y="2038"/>
                    </a:moveTo>
                    <a:lnTo>
                      <a:pt x="4158" y="2053"/>
                    </a:lnTo>
                    <a:lnTo>
                      <a:pt x="4184" y="2066"/>
                    </a:lnTo>
                    <a:lnTo>
                      <a:pt x="3977" y="2346"/>
                    </a:lnTo>
                    <a:lnTo>
                      <a:pt x="3948" y="2339"/>
                    </a:lnTo>
                    <a:lnTo>
                      <a:pt x="3917" y="2329"/>
                    </a:lnTo>
                    <a:lnTo>
                      <a:pt x="4131" y="2038"/>
                    </a:lnTo>
                    <a:close/>
                    <a:moveTo>
                      <a:pt x="328" y="2038"/>
                    </a:moveTo>
                    <a:lnTo>
                      <a:pt x="328" y="2038"/>
                    </a:lnTo>
                    <a:lnTo>
                      <a:pt x="328" y="2038"/>
                    </a:lnTo>
                    <a:lnTo>
                      <a:pt x="329" y="2038"/>
                    </a:lnTo>
                    <a:lnTo>
                      <a:pt x="331" y="2040"/>
                    </a:lnTo>
                    <a:lnTo>
                      <a:pt x="335" y="2042"/>
                    </a:lnTo>
                    <a:lnTo>
                      <a:pt x="342" y="2044"/>
                    </a:lnTo>
                    <a:lnTo>
                      <a:pt x="355" y="2051"/>
                    </a:lnTo>
                    <a:lnTo>
                      <a:pt x="375" y="2058"/>
                    </a:lnTo>
                    <a:lnTo>
                      <a:pt x="380" y="2060"/>
                    </a:lnTo>
                    <a:lnTo>
                      <a:pt x="387" y="2064"/>
                    </a:lnTo>
                    <a:lnTo>
                      <a:pt x="393" y="2066"/>
                    </a:lnTo>
                    <a:lnTo>
                      <a:pt x="398" y="2066"/>
                    </a:lnTo>
                    <a:lnTo>
                      <a:pt x="369" y="2105"/>
                    </a:lnTo>
                    <a:lnTo>
                      <a:pt x="355" y="2085"/>
                    </a:lnTo>
                    <a:lnTo>
                      <a:pt x="344" y="2067"/>
                    </a:lnTo>
                    <a:lnTo>
                      <a:pt x="335" y="2053"/>
                    </a:lnTo>
                    <a:lnTo>
                      <a:pt x="331" y="2048"/>
                    </a:lnTo>
                    <a:lnTo>
                      <a:pt x="329" y="2042"/>
                    </a:lnTo>
                    <a:lnTo>
                      <a:pt x="328" y="2040"/>
                    </a:lnTo>
                    <a:lnTo>
                      <a:pt x="328" y="2038"/>
                    </a:lnTo>
                    <a:close/>
                    <a:moveTo>
                      <a:pt x="1162" y="2033"/>
                    </a:moveTo>
                    <a:lnTo>
                      <a:pt x="1164" y="2078"/>
                    </a:lnTo>
                    <a:lnTo>
                      <a:pt x="1168" y="2125"/>
                    </a:lnTo>
                    <a:lnTo>
                      <a:pt x="949" y="2418"/>
                    </a:lnTo>
                    <a:lnTo>
                      <a:pt x="938" y="2407"/>
                    </a:lnTo>
                    <a:lnTo>
                      <a:pt x="925" y="2393"/>
                    </a:lnTo>
                    <a:lnTo>
                      <a:pt x="907" y="2375"/>
                    </a:lnTo>
                    <a:lnTo>
                      <a:pt x="1162" y="2033"/>
                    </a:lnTo>
                    <a:close/>
                    <a:moveTo>
                      <a:pt x="563" y="2029"/>
                    </a:moveTo>
                    <a:lnTo>
                      <a:pt x="445" y="2187"/>
                    </a:lnTo>
                    <a:lnTo>
                      <a:pt x="402" y="2147"/>
                    </a:lnTo>
                    <a:lnTo>
                      <a:pt x="467" y="2058"/>
                    </a:lnTo>
                    <a:lnTo>
                      <a:pt x="489" y="2051"/>
                    </a:lnTo>
                    <a:lnTo>
                      <a:pt x="512" y="2044"/>
                    </a:lnTo>
                    <a:lnTo>
                      <a:pt x="541" y="2033"/>
                    </a:lnTo>
                    <a:lnTo>
                      <a:pt x="548" y="2031"/>
                    </a:lnTo>
                    <a:lnTo>
                      <a:pt x="556" y="2029"/>
                    </a:lnTo>
                    <a:lnTo>
                      <a:pt x="563" y="2029"/>
                    </a:lnTo>
                    <a:close/>
                    <a:moveTo>
                      <a:pt x="766" y="2022"/>
                    </a:moveTo>
                    <a:lnTo>
                      <a:pt x="800" y="2026"/>
                    </a:lnTo>
                    <a:lnTo>
                      <a:pt x="827" y="2035"/>
                    </a:lnTo>
                    <a:lnTo>
                      <a:pt x="657" y="2263"/>
                    </a:lnTo>
                    <a:lnTo>
                      <a:pt x="626" y="2257"/>
                    </a:lnTo>
                    <a:lnTo>
                      <a:pt x="595" y="2250"/>
                    </a:lnTo>
                    <a:lnTo>
                      <a:pt x="766" y="2022"/>
                    </a:lnTo>
                    <a:close/>
                    <a:moveTo>
                      <a:pt x="706" y="2015"/>
                    </a:moveTo>
                    <a:lnTo>
                      <a:pt x="541" y="2239"/>
                    </a:lnTo>
                    <a:lnTo>
                      <a:pt x="541" y="2237"/>
                    </a:lnTo>
                    <a:lnTo>
                      <a:pt x="539" y="2235"/>
                    </a:lnTo>
                    <a:lnTo>
                      <a:pt x="538" y="2235"/>
                    </a:lnTo>
                    <a:lnTo>
                      <a:pt x="510" y="2228"/>
                    </a:lnTo>
                    <a:lnTo>
                      <a:pt x="485" y="2214"/>
                    </a:lnTo>
                    <a:lnTo>
                      <a:pt x="634" y="2017"/>
                    </a:lnTo>
                    <a:lnTo>
                      <a:pt x="670" y="2015"/>
                    </a:lnTo>
                    <a:lnTo>
                      <a:pt x="706" y="2015"/>
                    </a:lnTo>
                    <a:close/>
                    <a:moveTo>
                      <a:pt x="4037" y="1984"/>
                    </a:moveTo>
                    <a:lnTo>
                      <a:pt x="4060" y="2001"/>
                    </a:lnTo>
                    <a:lnTo>
                      <a:pt x="4088" y="2015"/>
                    </a:lnTo>
                    <a:lnTo>
                      <a:pt x="3865" y="2311"/>
                    </a:lnTo>
                    <a:lnTo>
                      <a:pt x="3836" y="2302"/>
                    </a:lnTo>
                    <a:lnTo>
                      <a:pt x="3809" y="2292"/>
                    </a:lnTo>
                    <a:lnTo>
                      <a:pt x="4037" y="1984"/>
                    </a:lnTo>
                    <a:close/>
                    <a:moveTo>
                      <a:pt x="2321" y="1917"/>
                    </a:moveTo>
                    <a:lnTo>
                      <a:pt x="2330" y="1986"/>
                    </a:lnTo>
                    <a:lnTo>
                      <a:pt x="2342" y="2066"/>
                    </a:lnTo>
                    <a:lnTo>
                      <a:pt x="2355" y="2154"/>
                    </a:lnTo>
                    <a:lnTo>
                      <a:pt x="2368" y="2248"/>
                    </a:lnTo>
                    <a:lnTo>
                      <a:pt x="2382" y="2348"/>
                    </a:lnTo>
                    <a:lnTo>
                      <a:pt x="2399" y="2449"/>
                    </a:lnTo>
                    <a:lnTo>
                      <a:pt x="2413" y="2552"/>
                    </a:lnTo>
                    <a:lnTo>
                      <a:pt x="2428" y="2655"/>
                    </a:lnTo>
                    <a:lnTo>
                      <a:pt x="2442" y="2756"/>
                    </a:lnTo>
                    <a:lnTo>
                      <a:pt x="2456" y="2852"/>
                    </a:lnTo>
                    <a:lnTo>
                      <a:pt x="2471" y="2942"/>
                    </a:lnTo>
                    <a:lnTo>
                      <a:pt x="2482" y="3023"/>
                    </a:lnTo>
                    <a:lnTo>
                      <a:pt x="2402" y="3034"/>
                    </a:lnTo>
                    <a:lnTo>
                      <a:pt x="2323" y="3038"/>
                    </a:lnTo>
                    <a:lnTo>
                      <a:pt x="2234" y="3032"/>
                    </a:lnTo>
                    <a:lnTo>
                      <a:pt x="2149" y="3022"/>
                    </a:lnTo>
                    <a:lnTo>
                      <a:pt x="2163" y="2931"/>
                    </a:lnTo>
                    <a:lnTo>
                      <a:pt x="2178" y="2836"/>
                    </a:lnTo>
                    <a:lnTo>
                      <a:pt x="2194" y="2736"/>
                    </a:lnTo>
                    <a:lnTo>
                      <a:pt x="2210" y="2633"/>
                    </a:lnTo>
                    <a:lnTo>
                      <a:pt x="2225" y="2530"/>
                    </a:lnTo>
                    <a:lnTo>
                      <a:pt x="2241" y="2427"/>
                    </a:lnTo>
                    <a:lnTo>
                      <a:pt x="2257" y="2328"/>
                    </a:lnTo>
                    <a:lnTo>
                      <a:pt x="2272" y="2232"/>
                    </a:lnTo>
                    <a:lnTo>
                      <a:pt x="2286" y="2142"/>
                    </a:lnTo>
                    <a:lnTo>
                      <a:pt x="2299" y="2057"/>
                    </a:lnTo>
                    <a:lnTo>
                      <a:pt x="2310" y="1982"/>
                    </a:lnTo>
                    <a:lnTo>
                      <a:pt x="2321" y="1917"/>
                    </a:lnTo>
                    <a:close/>
                    <a:moveTo>
                      <a:pt x="3952" y="1914"/>
                    </a:moveTo>
                    <a:lnTo>
                      <a:pt x="3997" y="1954"/>
                    </a:lnTo>
                    <a:lnTo>
                      <a:pt x="3760" y="2273"/>
                    </a:lnTo>
                    <a:lnTo>
                      <a:pt x="3758" y="2273"/>
                    </a:lnTo>
                    <a:lnTo>
                      <a:pt x="3758" y="2272"/>
                    </a:lnTo>
                    <a:lnTo>
                      <a:pt x="3758" y="2272"/>
                    </a:lnTo>
                    <a:lnTo>
                      <a:pt x="3758" y="2275"/>
                    </a:lnTo>
                    <a:lnTo>
                      <a:pt x="3134" y="3119"/>
                    </a:lnTo>
                    <a:lnTo>
                      <a:pt x="3130" y="3117"/>
                    </a:lnTo>
                    <a:lnTo>
                      <a:pt x="3128" y="3116"/>
                    </a:lnTo>
                    <a:lnTo>
                      <a:pt x="3126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4" y="3114"/>
                    </a:lnTo>
                    <a:lnTo>
                      <a:pt x="3126" y="3116"/>
                    </a:lnTo>
                    <a:lnTo>
                      <a:pt x="3126" y="3119"/>
                    </a:lnTo>
                    <a:lnTo>
                      <a:pt x="3126" y="3125"/>
                    </a:lnTo>
                    <a:lnTo>
                      <a:pt x="2610" y="3826"/>
                    </a:lnTo>
                    <a:lnTo>
                      <a:pt x="2610" y="3768"/>
                    </a:lnTo>
                    <a:lnTo>
                      <a:pt x="2618" y="3714"/>
                    </a:lnTo>
                    <a:lnTo>
                      <a:pt x="3952" y="1914"/>
                    </a:lnTo>
                    <a:close/>
                    <a:moveTo>
                      <a:pt x="2241" y="1912"/>
                    </a:moveTo>
                    <a:lnTo>
                      <a:pt x="2230" y="1979"/>
                    </a:lnTo>
                    <a:lnTo>
                      <a:pt x="2219" y="2053"/>
                    </a:lnTo>
                    <a:lnTo>
                      <a:pt x="2205" y="2136"/>
                    </a:lnTo>
                    <a:lnTo>
                      <a:pt x="2192" y="2226"/>
                    </a:lnTo>
                    <a:lnTo>
                      <a:pt x="2178" y="2320"/>
                    </a:lnTo>
                    <a:lnTo>
                      <a:pt x="2161" y="2420"/>
                    </a:lnTo>
                    <a:lnTo>
                      <a:pt x="2147" y="2521"/>
                    </a:lnTo>
                    <a:lnTo>
                      <a:pt x="2131" y="2622"/>
                    </a:lnTo>
                    <a:lnTo>
                      <a:pt x="2114" y="2723"/>
                    </a:lnTo>
                    <a:lnTo>
                      <a:pt x="2100" y="2821"/>
                    </a:lnTo>
                    <a:lnTo>
                      <a:pt x="2085" y="2917"/>
                    </a:lnTo>
                    <a:lnTo>
                      <a:pt x="2071" y="3007"/>
                    </a:lnTo>
                    <a:lnTo>
                      <a:pt x="1993" y="2986"/>
                    </a:lnTo>
                    <a:lnTo>
                      <a:pt x="1919" y="2958"/>
                    </a:lnTo>
                    <a:lnTo>
                      <a:pt x="1846" y="2926"/>
                    </a:lnTo>
                    <a:lnTo>
                      <a:pt x="1778" y="2888"/>
                    </a:lnTo>
                    <a:lnTo>
                      <a:pt x="1810" y="2821"/>
                    </a:lnTo>
                    <a:lnTo>
                      <a:pt x="1845" y="2747"/>
                    </a:lnTo>
                    <a:lnTo>
                      <a:pt x="1881" y="2669"/>
                    </a:lnTo>
                    <a:lnTo>
                      <a:pt x="1919" y="2590"/>
                    </a:lnTo>
                    <a:lnTo>
                      <a:pt x="1959" y="2507"/>
                    </a:lnTo>
                    <a:lnTo>
                      <a:pt x="1998" y="2423"/>
                    </a:lnTo>
                    <a:lnTo>
                      <a:pt x="2038" y="2340"/>
                    </a:lnTo>
                    <a:lnTo>
                      <a:pt x="2076" y="2259"/>
                    </a:lnTo>
                    <a:lnTo>
                      <a:pt x="2114" y="2179"/>
                    </a:lnTo>
                    <a:lnTo>
                      <a:pt x="2149" y="2104"/>
                    </a:lnTo>
                    <a:lnTo>
                      <a:pt x="2183" y="2035"/>
                    </a:lnTo>
                    <a:lnTo>
                      <a:pt x="2214" y="1970"/>
                    </a:lnTo>
                    <a:lnTo>
                      <a:pt x="2241" y="1912"/>
                    </a:lnTo>
                    <a:close/>
                    <a:moveTo>
                      <a:pt x="2400" y="1907"/>
                    </a:moveTo>
                    <a:lnTo>
                      <a:pt x="2428" y="1964"/>
                    </a:lnTo>
                    <a:lnTo>
                      <a:pt x="2458" y="2029"/>
                    </a:lnTo>
                    <a:lnTo>
                      <a:pt x="2491" y="2102"/>
                    </a:lnTo>
                    <a:lnTo>
                      <a:pt x="2529" y="2178"/>
                    </a:lnTo>
                    <a:lnTo>
                      <a:pt x="2567" y="2259"/>
                    </a:lnTo>
                    <a:lnTo>
                      <a:pt x="2605" y="2340"/>
                    </a:lnTo>
                    <a:lnTo>
                      <a:pt x="2645" y="2425"/>
                    </a:lnTo>
                    <a:lnTo>
                      <a:pt x="2685" y="2510"/>
                    </a:lnTo>
                    <a:lnTo>
                      <a:pt x="2724" y="2593"/>
                    </a:lnTo>
                    <a:lnTo>
                      <a:pt x="2762" y="2673"/>
                    </a:lnTo>
                    <a:lnTo>
                      <a:pt x="2799" y="2751"/>
                    </a:lnTo>
                    <a:lnTo>
                      <a:pt x="2833" y="2823"/>
                    </a:lnTo>
                    <a:lnTo>
                      <a:pt x="2864" y="2888"/>
                    </a:lnTo>
                    <a:lnTo>
                      <a:pt x="2793" y="2928"/>
                    </a:lnTo>
                    <a:lnTo>
                      <a:pt x="2719" y="2960"/>
                    </a:lnTo>
                    <a:lnTo>
                      <a:pt x="2641" y="2987"/>
                    </a:lnTo>
                    <a:lnTo>
                      <a:pt x="2561" y="3009"/>
                    </a:lnTo>
                    <a:lnTo>
                      <a:pt x="2549" y="2928"/>
                    </a:lnTo>
                    <a:lnTo>
                      <a:pt x="2536" y="2837"/>
                    </a:lnTo>
                    <a:lnTo>
                      <a:pt x="2522" y="2742"/>
                    </a:lnTo>
                    <a:lnTo>
                      <a:pt x="2507" y="2640"/>
                    </a:lnTo>
                    <a:lnTo>
                      <a:pt x="2493" y="2539"/>
                    </a:lnTo>
                    <a:lnTo>
                      <a:pt x="2476" y="2436"/>
                    </a:lnTo>
                    <a:lnTo>
                      <a:pt x="2462" y="2333"/>
                    </a:lnTo>
                    <a:lnTo>
                      <a:pt x="2447" y="2235"/>
                    </a:lnTo>
                    <a:lnTo>
                      <a:pt x="2435" y="2142"/>
                    </a:lnTo>
                    <a:lnTo>
                      <a:pt x="2422" y="2055"/>
                    </a:lnTo>
                    <a:lnTo>
                      <a:pt x="2409" y="1975"/>
                    </a:lnTo>
                    <a:lnTo>
                      <a:pt x="2400" y="1907"/>
                    </a:lnTo>
                    <a:close/>
                    <a:moveTo>
                      <a:pt x="2170" y="1876"/>
                    </a:moveTo>
                    <a:lnTo>
                      <a:pt x="2143" y="1932"/>
                    </a:lnTo>
                    <a:lnTo>
                      <a:pt x="2113" y="1995"/>
                    </a:lnTo>
                    <a:lnTo>
                      <a:pt x="2080" y="2064"/>
                    </a:lnTo>
                    <a:lnTo>
                      <a:pt x="2046" y="2138"/>
                    </a:lnTo>
                    <a:lnTo>
                      <a:pt x="2008" y="2216"/>
                    </a:lnTo>
                    <a:lnTo>
                      <a:pt x="1970" y="2297"/>
                    </a:lnTo>
                    <a:lnTo>
                      <a:pt x="1932" y="2380"/>
                    </a:lnTo>
                    <a:lnTo>
                      <a:pt x="1892" y="2461"/>
                    </a:lnTo>
                    <a:lnTo>
                      <a:pt x="1852" y="2545"/>
                    </a:lnTo>
                    <a:lnTo>
                      <a:pt x="1814" y="2626"/>
                    </a:lnTo>
                    <a:lnTo>
                      <a:pt x="1778" y="2702"/>
                    </a:lnTo>
                    <a:lnTo>
                      <a:pt x="1743" y="2776"/>
                    </a:lnTo>
                    <a:lnTo>
                      <a:pt x="1711" y="2845"/>
                    </a:lnTo>
                    <a:lnTo>
                      <a:pt x="1649" y="2798"/>
                    </a:lnTo>
                    <a:lnTo>
                      <a:pt x="1591" y="2747"/>
                    </a:lnTo>
                    <a:lnTo>
                      <a:pt x="1537" y="2691"/>
                    </a:lnTo>
                    <a:lnTo>
                      <a:pt x="1488" y="2631"/>
                    </a:lnTo>
                    <a:lnTo>
                      <a:pt x="1539" y="2575"/>
                    </a:lnTo>
                    <a:lnTo>
                      <a:pt x="1595" y="2514"/>
                    </a:lnTo>
                    <a:lnTo>
                      <a:pt x="1655" y="2447"/>
                    </a:lnTo>
                    <a:lnTo>
                      <a:pt x="1716" y="2380"/>
                    </a:lnTo>
                    <a:lnTo>
                      <a:pt x="1778" y="2310"/>
                    </a:lnTo>
                    <a:lnTo>
                      <a:pt x="1841" y="2241"/>
                    </a:lnTo>
                    <a:lnTo>
                      <a:pt x="1903" y="2172"/>
                    </a:lnTo>
                    <a:lnTo>
                      <a:pt x="1964" y="2104"/>
                    </a:lnTo>
                    <a:lnTo>
                      <a:pt x="2022" y="2040"/>
                    </a:lnTo>
                    <a:lnTo>
                      <a:pt x="2076" y="1981"/>
                    </a:lnTo>
                    <a:lnTo>
                      <a:pt x="2125" y="1925"/>
                    </a:lnTo>
                    <a:lnTo>
                      <a:pt x="2170" y="1876"/>
                    </a:lnTo>
                    <a:close/>
                    <a:moveTo>
                      <a:pt x="2471" y="1872"/>
                    </a:moveTo>
                    <a:lnTo>
                      <a:pt x="2514" y="1921"/>
                    </a:lnTo>
                    <a:lnTo>
                      <a:pt x="2565" y="1975"/>
                    </a:lnTo>
                    <a:lnTo>
                      <a:pt x="2619" y="2035"/>
                    </a:lnTo>
                    <a:lnTo>
                      <a:pt x="2676" y="2098"/>
                    </a:lnTo>
                    <a:lnTo>
                      <a:pt x="2737" y="2165"/>
                    </a:lnTo>
                    <a:lnTo>
                      <a:pt x="2799" y="2234"/>
                    </a:lnTo>
                    <a:lnTo>
                      <a:pt x="2862" y="2304"/>
                    </a:lnTo>
                    <a:lnTo>
                      <a:pt x="2925" y="2373"/>
                    </a:lnTo>
                    <a:lnTo>
                      <a:pt x="2987" y="2442"/>
                    </a:lnTo>
                    <a:lnTo>
                      <a:pt x="3048" y="2508"/>
                    </a:lnTo>
                    <a:lnTo>
                      <a:pt x="3105" y="2570"/>
                    </a:lnTo>
                    <a:lnTo>
                      <a:pt x="3157" y="2629"/>
                    </a:lnTo>
                    <a:lnTo>
                      <a:pt x="3108" y="2689"/>
                    </a:lnTo>
                    <a:lnTo>
                      <a:pt x="3054" y="2745"/>
                    </a:lnTo>
                    <a:lnTo>
                      <a:pt x="2994" y="2798"/>
                    </a:lnTo>
                    <a:lnTo>
                      <a:pt x="2933" y="2845"/>
                    </a:lnTo>
                    <a:lnTo>
                      <a:pt x="2900" y="2779"/>
                    </a:lnTo>
                    <a:lnTo>
                      <a:pt x="2866" y="2707"/>
                    </a:lnTo>
                    <a:lnTo>
                      <a:pt x="2829" y="2629"/>
                    </a:lnTo>
                    <a:lnTo>
                      <a:pt x="2791" y="2550"/>
                    </a:lnTo>
                    <a:lnTo>
                      <a:pt x="2753" y="2467"/>
                    </a:lnTo>
                    <a:lnTo>
                      <a:pt x="2714" y="2384"/>
                    </a:lnTo>
                    <a:lnTo>
                      <a:pt x="2674" y="2301"/>
                    </a:lnTo>
                    <a:lnTo>
                      <a:pt x="2636" y="2219"/>
                    </a:lnTo>
                    <a:lnTo>
                      <a:pt x="2598" y="2140"/>
                    </a:lnTo>
                    <a:lnTo>
                      <a:pt x="2561" y="2064"/>
                    </a:lnTo>
                    <a:lnTo>
                      <a:pt x="2529" y="1993"/>
                    </a:lnTo>
                    <a:lnTo>
                      <a:pt x="2498" y="1928"/>
                    </a:lnTo>
                    <a:lnTo>
                      <a:pt x="2471" y="1872"/>
                    </a:lnTo>
                    <a:close/>
                    <a:moveTo>
                      <a:pt x="2540" y="1831"/>
                    </a:moveTo>
                    <a:lnTo>
                      <a:pt x="2600" y="1869"/>
                    </a:lnTo>
                    <a:lnTo>
                      <a:pt x="2666" y="1910"/>
                    </a:lnTo>
                    <a:lnTo>
                      <a:pt x="2739" y="1954"/>
                    </a:lnTo>
                    <a:lnTo>
                      <a:pt x="2815" y="2001"/>
                    </a:lnTo>
                    <a:lnTo>
                      <a:pt x="2891" y="2049"/>
                    </a:lnTo>
                    <a:lnTo>
                      <a:pt x="2969" y="2098"/>
                    </a:lnTo>
                    <a:lnTo>
                      <a:pt x="3047" y="2145"/>
                    </a:lnTo>
                    <a:lnTo>
                      <a:pt x="3121" y="2192"/>
                    </a:lnTo>
                    <a:lnTo>
                      <a:pt x="3193" y="2237"/>
                    </a:lnTo>
                    <a:lnTo>
                      <a:pt x="3258" y="2279"/>
                    </a:lnTo>
                    <a:lnTo>
                      <a:pt x="3318" y="2315"/>
                    </a:lnTo>
                    <a:lnTo>
                      <a:pt x="3289" y="2402"/>
                    </a:lnTo>
                    <a:lnTo>
                      <a:pt x="3249" y="2485"/>
                    </a:lnTo>
                    <a:lnTo>
                      <a:pt x="3204" y="2563"/>
                    </a:lnTo>
                    <a:lnTo>
                      <a:pt x="3152" y="2505"/>
                    </a:lnTo>
                    <a:lnTo>
                      <a:pt x="3097" y="2445"/>
                    </a:lnTo>
                    <a:lnTo>
                      <a:pt x="3039" y="2380"/>
                    </a:lnTo>
                    <a:lnTo>
                      <a:pt x="2980" y="2315"/>
                    </a:lnTo>
                    <a:lnTo>
                      <a:pt x="2918" y="2248"/>
                    </a:lnTo>
                    <a:lnTo>
                      <a:pt x="2857" y="2181"/>
                    </a:lnTo>
                    <a:lnTo>
                      <a:pt x="2797" y="2114"/>
                    </a:lnTo>
                    <a:lnTo>
                      <a:pt x="2739" y="2049"/>
                    </a:lnTo>
                    <a:lnTo>
                      <a:pt x="2683" y="1988"/>
                    </a:lnTo>
                    <a:lnTo>
                      <a:pt x="2630" y="1930"/>
                    </a:lnTo>
                    <a:lnTo>
                      <a:pt x="2583" y="1878"/>
                    </a:lnTo>
                    <a:lnTo>
                      <a:pt x="2540" y="1831"/>
                    </a:lnTo>
                    <a:close/>
                    <a:moveTo>
                      <a:pt x="3881" y="1829"/>
                    </a:moveTo>
                    <a:lnTo>
                      <a:pt x="3901" y="1849"/>
                    </a:lnTo>
                    <a:lnTo>
                      <a:pt x="3919" y="1876"/>
                    </a:lnTo>
                    <a:lnTo>
                      <a:pt x="2677" y="3553"/>
                    </a:lnTo>
                    <a:lnTo>
                      <a:pt x="2695" y="3502"/>
                    </a:lnTo>
                    <a:lnTo>
                      <a:pt x="2710" y="3461"/>
                    </a:lnTo>
                    <a:lnTo>
                      <a:pt x="2717" y="3425"/>
                    </a:lnTo>
                    <a:lnTo>
                      <a:pt x="2721" y="3396"/>
                    </a:lnTo>
                    <a:lnTo>
                      <a:pt x="3881" y="1829"/>
                    </a:lnTo>
                    <a:close/>
                    <a:moveTo>
                      <a:pt x="1180" y="1825"/>
                    </a:moveTo>
                    <a:lnTo>
                      <a:pt x="1171" y="1885"/>
                    </a:lnTo>
                    <a:lnTo>
                      <a:pt x="1164" y="1945"/>
                    </a:lnTo>
                    <a:lnTo>
                      <a:pt x="869" y="2346"/>
                    </a:lnTo>
                    <a:lnTo>
                      <a:pt x="865" y="2342"/>
                    </a:lnTo>
                    <a:lnTo>
                      <a:pt x="862" y="2340"/>
                    </a:lnTo>
                    <a:lnTo>
                      <a:pt x="858" y="2339"/>
                    </a:lnTo>
                    <a:lnTo>
                      <a:pt x="838" y="2324"/>
                    </a:lnTo>
                    <a:lnTo>
                      <a:pt x="818" y="2315"/>
                    </a:lnTo>
                    <a:lnTo>
                      <a:pt x="1180" y="1825"/>
                    </a:lnTo>
                    <a:close/>
                    <a:moveTo>
                      <a:pt x="2111" y="1823"/>
                    </a:moveTo>
                    <a:lnTo>
                      <a:pt x="2067" y="1870"/>
                    </a:lnTo>
                    <a:lnTo>
                      <a:pt x="2020" y="1925"/>
                    </a:lnTo>
                    <a:lnTo>
                      <a:pt x="1966" y="1984"/>
                    </a:lnTo>
                    <a:lnTo>
                      <a:pt x="1910" y="2046"/>
                    </a:lnTo>
                    <a:lnTo>
                      <a:pt x="1852" y="2111"/>
                    </a:lnTo>
                    <a:lnTo>
                      <a:pt x="1790" y="2179"/>
                    </a:lnTo>
                    <a:lnTo>
                      <a:pt x="1729" y="2248"/>
                    </a:lnTo>
                    <a:lnTo>
                      <a:pt x="1667" y="2315"/>
                    </a:lnTo>
                    <a:lnTo>
                      <a:pt x="1607" y="2382"/>
                    </a:lnTo>
                    <a:lnTo>
                      <a:pt x="1548" y="2447"/>
                    </a:lnTo>
                    <a:lnTo>
                      <a:pt x="1493" y="2508"/>
                    </a:lnTo>
                    <a:lnTo>
                      <a:pt x="1441" y="2566"/>
                    </a:lnTo>
                    <a:lnTo>
                      <a:pt x="1394" y="2485"/>
                    </a:lnTo>
                    <a:lnTo>
                      <a:pt x="1354" y="2398"/>
                    </a:lnTo>
                    <a:lnTo>
                      <a:pt x="1321" y="2308"/>
                    </a:lnTo>
                    <a:lnTo>
                      <a:pt x="1397" y="2261"/>
                    </a:lnTo>
                    <a:lnTo>
                      <a:pt x="1475" y="2212"/>
                    </a:lnTo>
                    <a:lnTo>
                      <a:pt x="1555" y="2163"/>
                    </a:lnTo>
                    <a:lnTo>
                      <a:pt x="1635" y="2114"/>
                    </a:lnTo>
                    <a:lnTo>
                      <a:pt x="1714" y="2067"/>
                    </a:lnTo>
                    <a:lnTo>
                      <a:pt x="1790" y="2020"/>
                    </a:lnTo>
                    <a:lnTo>
                      <a:pt x="1865" y="1975"/>
                    </a:lnTo>
                    <a:lnTo>
                      <a:pt x="1935" y="1932"/>
                    </a:lnTo>
                    <a:lnTo>
                      <a:pt x="2000" y="1892"/>
                    </a:lnTo>
                    <a:lnTo>
                      <a:pt x="2058" y="1856"/>
                    </a:lnTo>
                    <a:lnTo>
                      <a:pt x="2111" y="1823"/>
                    </a:lnTo>
                    <a:close/>
                    <a:moveTo>
                      <a:pt x="2064" y="1760"/>
                    </a:moveTo>
                    <a:lnTo>
                      <a:pt x="2008" y="1796"/>
                    </a:lnTo>
                    <a:lnTo>
                      <a:pt x="1944" y="1834"/>
                    </a:lnTo>
                    <a:lnTo>
                      <a:pt x="1874" y="1878"/>
                    </a:lnTo>
                    <a:lnTo>
                      <a:pt x="1798" y="1925"/>
                    </a:lnTo>
                    <a:lnTo>
                      <a:pt x="1718" y="1973"/>
                    </a:lnTo>
                    <a:lnTo>
                      <a:pt x="1635" y="2024"/>
                    </a:lnTo>
                    <a:lnTo>
                      <a:pt x="1551" y="2075"/>
                    </a:lnTo>
                    <a:lnTo>
                      <a:pt x="1466" y="2127"/>
                    </a:lnTo>
                    <a:lnTo>
                      <a:pt x="1383" y="2178"/>
                    </a:lnTo>
                    <a:lnTo>
                      <a:pt x="1302" y="2228"/>
                    </a:lnTo>
                    <a:lnTo>
                      <a:pt x="1287" y="2132"/>
                    </a:lnTo>
                    <a:lnTo>
                      <a:pt x="1282" y="2035"/>
                    </a:lnTo>
                    <a:lnTo>
                      <a:pt x="1285" y="1979"/>
                    </a:lnTo>
                    <a:lnTo>
                      <a:pt x="1365" y="1957"/>
                    </a:lnTo>
                    <a:lnTo>
                      <a:pt x="1452" y="1932"/>
                    </a:lnTo>
                    <a:lnTo>
                      <a:pt x="1542" y="1907"/>
                    </a:lnTo>
                    <a:lnTo>
                      <a:pt x="1635" y="1881"/>
                    </a:lnTo>
                    <a:lnTo>
                      <a:pt x="1729" y="1854"/>
                    </a:lnTo>
                    <a:lnTo>
                      <a:pt x="1819" y="1829"/>
                    </a:lnTo>
                    <a:lnTo>
                      <a:pt x="1908" y="1805"/>
                    </a:lnTo>
                    <a:lnTo>
                      <a:pt x="1989" y="1782"/>
                    </a:lnTo>
                    <a:lnTo>
                      <a:pt x="2064" y="1760"/>
                    </a:lnTo>
                    <a:close/>
                    <a:moveTo>
                      <a:pt x="3796" y="1760"/>
                    </a:moveTo>
                    <a:lnTo>
                      <a:pt x="3821" y="1776"/>
                    </a:lnTo>
                    <a:lnTo>
                      <a:pt x="3845" y="1793"/>
                    </a:lnTo>
                    <a:lnTo>
                      <a:pt x="3342" y="2472"/>
                    </a:lnTo>
                    <a:lnTo>
                      <a:pt x="3367" y="2411"/>
                    </a:lnTo>
                    <a:lnTo>
                      <a:pt x="3391" y="2349"/>
                    </a:lnTo>
                    <a:lnTo>
                      <a:pt x="3409" y="2282"/>
                    </a:lnTo>
                    <a:lnTo>
                      <a:pt x="3796" y="1760"/>
                    </a:lnTo>
                    <a:close/>
                    <a:moveTo>
                      <a:pt x="2574" y="1760"/>
                    </a:moveTo>
                    <a:lnTo>
                      <a:pt x="2647" y="1780"/>
                    </a:lnTo>
                    <a:lnTo>
                      <a:pt x="2728" y="1804"/>
                    </a:lnTo>
                    <a:lnTo>
                      <a:pt x="2815" y="1827"/>
                    </a:lnTo>
                    <a:lnTo>
                      <a:pt x="2905" y="1852"/>
                    </a:lnTo>
                    <a:lnTo>
                      <a:pt x="3000" y="1879"/>
                    </a:lnTo>
                    <a:lnTo>
                      <a:pt x="3094" y="1907"/>
                    </a:lnTo>
                    <a:lnTo>
                      <a:pt x="3186" y="1932"/>
                    </a:lnTo>
                    <a:lnTo>
                      <a:pt x="3275" y="1957"/>
                    </a:lnTo>
                    <a:lnTo>
                      <a:pt x="3358" y="1981"/>
                    </a:lnTo>
                    <a:lnTo>
                      <a:pt x="3362" y="2035"/>
                    </a:lnTo>
                    <a:lnTo>
                      <a:pt x="3356" y="2138"/>
                    </a:lnTo>
                    <a:lnTo>
                      <a:pt x="3340" y="2237"/>
                    </a:lnTo>
                    <a:lnTo>
                      <a:pt x="3278" y="2199"/>
                    </a:lnTo>
                    <a:lnTo>
                      <a:pt x="3211" y="2156"/>
                    </a:lnTo>
                    <a:lnTo>
                      <a:pt x="3141" y="2113"/>
                    </a:lnTo>
                    <a:lnTo>
                      <a:pt x="3067" y="2066"/>
                    </a:lnTo>
                    <a:lnTo>
                      <a:pt x="2991" y="2019"/>
                    </a:lnTo>
                    <a:lnTo>
                      <a:pt x="2913" y="1972"/>
                    </a:lnTo>
                    <a:lnTo>
                      <a:pt x="2838" y="1925"/>
                    </a:lnTo>
                    <a:lnTo>
                      <a:pt x="2766" y="1879"/>
                    </a:lnTo>
                    <a:lnTo>
                      <a:pt x="2695" y="1836"/>
                    </a:lnTo>
                    <a:lnTo>
                      <a:pt x="2632" y="1796"/>
                    </a:lnTo>
                    <a:lnTo>
                      <a:pt x="2574" y="1760"/>
                    </a:lnTo>
                    <a:close/>
                    <a:moveTo>
                      <a:pt x="2601" y="1688"/>
                    </a:moveTo>
                    <a:lnTo>
                      <a:pt x="3296" y="1688"/>
                    </a:lnTo>
                    <a:lnTo>
                      <a:pt x="3320" y="1755"/>
                    </a:lnTo>
                    <a:lnTo>
                      <a:pt x="3338" y="1825"/>
                    </a:lnTo>
                    <a:lnTo>
                      <a:pt x="3351" y="1898"/>
                    </a:lnTo>
                    <a:lnTo>
                      <a:pt x="3269" y="1876"/>
                    </a:lnTo>
                    <a:lnTo>
                      <a:pt x="3184" y="1851"/>
                    </a:lnTo>
                    <a:lnTo>
                      <a:pt x="3096" y="1825"/>
                    </a:lnTo>
                    <a:lnTo>
                      <a:pt x="3007" y="1802"/>
                    </a:lnTo>
                    <a:lnTo>
                      <a:pt x="2918" y="1776"/>
                    </a:lnTo>
                    <a:lnTo>
                      <a:pt x="2831" y="1751"/>
                    </a:lnTo>
                    <a:lnTo>
                      <a:pt x="2748" y="1728"/>
                    </a:lnTo>
                    <a:lnTo>
                      <a:pt x="2672" y="1706"/>
                    </a:lnTo>
                    <a:lnTo>
                      <a:pt x="2601" y="1688"/>
                    </a:lnTo>
                    <a:close/>
                    <a:moveTo>
                      <a:pt x="1347" y="1688"/>
                    </a:moveTo>
                    <a:lnTo>
                      <a:pt x="2040" y="1688"/>
                    </a:lnTo>
                    <a:lnTo>
                      <a:pt x="1960" y="1710"/>
                    </a:lnTo>
                    <a:lnTo>
                      <a:pt x="1872" y="1735"/>
                    </a:lnTo>
                    <a:lnTo>
                      <a:pt x="1776" y="1762"/>
                    </a:lnTo>
                    <a:lnTo>
                      <a:pt x="1676" y="1789"/>
                    </a:lnTo>
                    <a:lnTo>
                      <a:pt x="1577" y="1816"/>
                    </a:lnTo>
                    <a:lnTo>
                      <a:pt x="1477" y="1845"/>
                    </a:lnTo>
                    <a:lnTo>
                      <a:pt x="1381" y="1872"/>
                    </a:lnTo>
                    <a:lnTo>
                      <a:pt x="1292" y="1896"/>
                    </a:lnTo>
                    <a:lnTo>
                      <a:pt x="1305" y="1825"/>
                    </a:lnTo>
                    <a:lnTo>
                      <a:pt x="1323" y="1755"/>
                    </a:lnTo>
                    <a:lnTo>
                      <a:pt x="1347" y="1688"/>
                    </a:lnTo>
                    <a:close/>
                    <a:moveTo>
                      <a:pt x="3948" y="1554"/>
                    </a:moveTo>
                    <a:lnTo>
                      <a:pt x="3975" y="1574"/>
                    </a:lnTo>
                    <a:lnTo>
                      <a:pt x="3995" y="1592"/>
                    </a:lnTo>
                    <a:lnTo>
                      <a:pt x="3964" y="1632"/>
                    </a:lnTo>
                    <a:lnTo>
                      <a:pt x="3926" y="1641"/>
                    </a:lnTo>
                    <a:lnTo>
                      <a:pt x="3878" y="1650"/>
                    </a:lnTo>
                    <a:lnTo>
                      <a:pt x="3948" y="1554"/>
                    </a:lnTo>
                    <a:close/>
                    <a:moveTo>
                      <a:pt x="3854" y="1504"/>
                    </a:moveTo>
                    <a:lnTo>
                      <a:pt x="3883" y="1518"/>
                    </a:lnTo>
                    <a:lnTo>
                      <a:pt x="3896" y="1523"/>
                    </a:lnTo>
                    <a:lnTo>
                      <a:pt x="3907" y="1529"/>
                    </a:lnTo>
                    <a:lnTo>
                      <a:pt x="3798" y="1673"/>
                    </a:lnTo>
                    <a:lnTo>
                      <a:pt x="3765" y="1688"/>
                    </a:lnTo>
                    <a:lnTo>
                      <a:pt x="3742" y="1699"/>
                    </a:lnTo>
                    <a:lnTo>
                      <a:pt x="3726" y="1708"/>
                    </a:lnTo>
                    <a:lnTo>
                      <a:pt x="3718" y="1713"/>
                    </a:lnTo>
                    <a:lnTo>
                      <a:pt x="3716" y="1715"/>
                    </a:lnTo>
                    <a:lnTo>
                      <a:pt x="3718" y="1717"/>
                    </a:lnTo>
                    <a:lnTo>
                      <a:pt x="3726" y="1720"/>
                    </a:lnTo>
                    <a:lnTo>
                      <a:pt x="3738" y="1726"/>
                    </a:lnTo>
                    <a:lnTo>
                      <a:pt x="3754" y="1735"/>
                    </a:lnTo>
                    <a:lnTo>
                      <a:pt x="3432" y="2170"/>
                    </a:lnTo>
                    <a:lnTo>
                      <a:pt x="3438" y="2116"/>
                    </a:lnTo>
                    <a:lnTo>
                      <a:pt x="3439" y="2058"/>
                    </a:lnTo>
                    <a:lnTo>
                      <a:pt x="3854" y="1504"/>
                    </a:lnTo>
                    <a:close/>
                    <a:moveTo>
                      <a:pt x="3749" y="1458"/>
                    </a:moveTo>
                    <a:lnTo>
                      <a:pt x="3778" y="1471"/>
                    </a:lnTo>
                    <a:lnTo>
                      <a:pt x="3807" y="1482"/>
                    </a:lnTo>
                    <a:lnTo>
                      <a:pt x="3439" y="1975"/>
                    </a:lnTo>
                    <a:lnTo>
                      <a:pt x="3436" y="1932"/>
                    </a:lnTo>
                    <a:lnTo>
                      <a:pt x="3432" y="1888"/>
                    </a:lnTo>
                    <a:lnTo>
                      <a:pt x="3749" y="1458"/>
                    </a:lnTo>
                    <a:close/>
                    <a:moveTo>
                      <a:pt x="3164" y="1449"/>
                    </a:moveTo>
                    <a:lnTo>
                      <a:pt x="3217" y="1527"/>
                    </a:lnTo>
                    <a:lnTo>
                      <a:pt x="3262" y="1610"/>
                    </a:lnTo>
                    <a:lnTo>
                      <a:pt x="2600" y="1610"/>
                    </a:lnTo>
                    <a:lnTo>
                      <a:pt x="2681" y="1587"/>
                    </a:lnTo>
                    <a:lnTo>
                      <a:pt x="2764" y="1563"/>
                    </a:lnTo>
                    <a:lnTo>
                      <a:pt x="2851" y="1538"/>
                    </a:lnTo>
                    <a:lnTo>
                      <a:pt x="2938" y="1514"/>
                    </a:lnTo>
                    <a:lnTo>
                      <a:pt x="3019" y="1491"/>
                    </a:lnTo>
                    <a:lnTo>
                      <a:pt x="3097" y="1469"/>
                    </a:lnTo>
                    <a:lnTo>
                      <a:pt x="3164" y="1449"/>
                    </a:lnTo>
                    <a:close/>
                    <a:moveTo>
                      <a:pt x="1477" y="1449"/>
                    </a:moveTo>
                    <a:lnTo>
                      <a:pt x="1546" y="1469"/>
                    </a:lnTo>
                    <a:lnTo>
                      <a:pt x="1624" y="1491"/>
                    </a:lnTo>
                    <a:lnTo>
                      <a:pt x="1705" y="1514"/>
                    </a:lnTo>
                    <a:lnTo>
                      <a:pt x="1792" y="1538"/>
                    </a:lnTo>
                    <a:lnTo>
                      <a:pt x="1879" y="1563"/>
                    </a:lnTo>
                    <a:lnTo>
                      <a:pt x="1962" y="1587"/>
                    </a:lnTo>
                    <a:lnTo>
                      <a:pt x="2044" y="1610"/>
                    </a:lnTo>
                    <a:lnTo>
                      <a:pt x="1381" y="1610"/>
                    </a:lnTo>
                    <a:lnTo>
                      <a:pt x="1426" y="1527"/>
                    </a:lnTo>
                    <a:lnTo>
                      <a:pt x="1477" y="1449"/>
                    </a:lnTo>
                    <a:close/>
                    <a:moveTo>
                      <a:pt x="3653" y="1408"/>
                    </a:moveTo>
                    <a:lnTo>
                      <a:pt x="3662" y="1415"/>
                    </a:lnTo>
                    <a:lnTo>
                      <a:pt x="3680" y="1426"/>
                    </a:lnTo>
                    <a:lnTo>
                      <a:pt x="3706" y="1437"/>
                    </a:lnTo>
                    <a:lnTo>
                      <a:pt x="3421" y="1822"/>
                    </a:lnTo>
                    <a:lnTo>
                      <a:pt x="3403" y="1744"/>
                    </a:lnTo>
                    <a:lnTo>
                      <a:pt x="3653" y="1408"/>
                    </a:lnTo>
                    <a:close/>
                    <a:moveTo>
                      <a:pt x="909" y="1279"/>
                    </a:moveTo>
                    <a:lnTo>
                      <a:pt x="934" y="1296"/>
                    </a:lnTo>
                    <a:lnTo>
                      <a:pt x="959" y="1310"/>
                    </a:lnTo>
                    <a:lnTo>
                      <a:pt x="710" y="1648"/>
                    </a:lnTo>
                    <a:lnTo>
                      <a:pt x="684" y="1583"/>
                    </a:lnTo>
                    <a:lnTo>
                      <a:pt x="909" y="1279"/>
                    </a:lnTo>
                    <a:close/>
                    <a:moveTo>
                      <a:pt x="3000" y="1274"/>
                    </a:moveTo>
                    <a:lnTo>
                      <a:pt x="3058" y="1328"/>
                    </a:lnTo>
                    <a:lnTo>
                      <a:pt x="3112" y="1384"/>
                    </a:lnTo>
                    <a:lnTo>
                      <a:pt x="3045" y="1404"/>
                    </a:lnTo>
                    <a:lnTo>
                      <a:pt x="2971" y="1424"/>
                    </a:lnTo>
                    <a:lnTo>
                      <a:pt x="2893" y="1448"/>
                    </a:lnTo>
                    <a:lnTo>
                      <a:pt x="2811" y="1469"/>
                    </a:lnTo>
                    <a:lnTo>
                      <a:pt x="2732" y="1493"/>
                    </a:lnTo>
                    <a:lnTo>
                      <a:pt x="2652" y="1514"/>
                    </a:lnTo>
                    <a:lnTo>
                      <a:pt x="2578" y="1536"/>
                    </a:lnTo>
                    <a:lnTo>
                      <a:pt x="2645" y="1495"/>
                    </a:lnTo>
                    <a:lnTo>
                      <a:pt x="2717" y="1449"/>
                    </a:lnTo>
                    <a:lnTo>
                      <a:pt x="2790" y="1404"/>
                    </a:lnTo>
                    <a:lnTo>
                      <a:pt x="2862" y="1359"/>
                    </a:lnTo>
                    <a:lnTo>
                      <a:pt x="2933" y="1316"/>
                    </a:lnTo>
                    <a:lnTo>
                      <a:pt x="3000" y="1274"/>
                    </a:lnTo>
                    <a:close/>
                    <a:moveTo>
                      <a:pt x="1644" y="1274"/>
                    </a:moveTo>
                    <a:lnTo>
                      <a:pt x="1711" y="1316"/>
                    </a:lnTo>
                    <a:lnTo>
                      <a:pt x="1781" y="1359"/>
                    </a:lnTo>
                    <a:lnTo>
                      <a:pt x="1854" y="1404"/>
                    </a:lnTo>
                    <a:lnTo>
                      <a:pt x="1926" y="1449"/>
                    </a:lnTo>
                    <a:lnTo>
                      <a:pt x="1998" y="1495"/>
                    </a:lnTo>
                    <a:lnTo>
                      <a:pt x="2065" y="1536"/>
                    </a:lnTo>
                    <a:lnTo>
                      <a:pt x="1991" y="1514"/>
                    </a:lnTo>
                    <a:lnTo>
                      <a:pt x="1912" y="1493"/>
                    </a:lnTo>
                    <a:lnTo>
                      <a:pt x="1832" y="1469"/>
                    </a:lnTo>
                    <a:lnTo>
                      <a:pt x="1750" y="1448"/>
                    </a:lnTo>
                    <a:lnTo>
                      <a:pt x="1673" y="1424"/>
                    </a:lnTo>
                    <a:lnTo>
                      <a:pt x="1598" y="1404"/>
                    </a:lnTo>
                    <a:lnTo>
                      <a:pt x="1531" y="1384"/>
                    </a:lnTo>
                    <a:lnTo>
                      <a:pt x="1586" y="1328"/>
                    </a:lnTo>
                    <a:lnTo>
                      <a:pt x="1644" y="1274"/>
                    </a:lnTo>
                    <a:close/>
                    <a:moveTo>
                      <a:pt x="838" y="1193"/>
                    </a:moveTo>
                    <a:lnTo>
                      <a:pt x="853" y="1222"/>
                    </a:lnTo>
                    <a:lnTo>
                      <a:pt x="872" y="1247"/>
                    </a:lnTo>
                    <a:lnTo>
                      <a:pt x="664" y="1529"/>
                    </a:lnTo>
                    <a:lnTo>
                      <a:pt x="652" y="1495"/>
                    </a:lnTo>
                    <a:lnTo>
                      <a:pt x="641" y="1458"/>
                    </a:lnTo>
                    <a:lnTo>
                      <a:pt x="838" y="1193"/>
                    </a:lnTo>
                    <a:close/>
                    <a:moveTo>
                      <a:pt x="2819" y="1153"/>
                    </a:moveTo>
                    <a:lnTo>
                      <a:pt x="2876" y="1187"/>
                    </a:lnTo>
                    <a:lnTo>
                      <a:pt x="2933" y="1223"/>
                    </a:lnTo>
                    <a:lnTo>
                      <a:pt x="2855" y="1272"/>
                    </a:lnTo>
                    <a:lnTo>
                      <a:pt x="2775" y="1323"/>
                    </a:lnTo>
                    <a:lnTo>
                      <a:pt x="2692" y="1373"/>
                    </a:lnTo>
                    <a:lnTo>
                      <a:pt x="2610" y="1424"/>
                    </a:lnTo>
                    <a:lnTo>
                      <a:pt x="2534" y="1471"/>
                    </a:lnTo>
                    <a:lnTo>
                      <a:pt x="2589" y="1411"/>
                    </a:lnTo>
                    <a:lnTo>
                      <a:pt x="2647" y="1346"/>
                    </a:lnTo>
                    <a:lnTo>
                      <a:pt x="2705" y="1281"/>
                    </a:lnTo>
                    <a:lnTo>
                      <a:pt x="2762" y="1216"/>
                    </a:lnTo>
                    <a:lnTo>
                      <a:pt x="2819" y="1153"/>
                    </a:lnTo>
                    <a:close/>
                    <a:moveTo>
                      <a:pt x="1825" y="1153"/>
                    </a:moveTo>
                    <a:lnTo>
                      <a:pt x="1881" y="1216"/>
                    </a:lnTo>
                    <a:lnTo>
                      <a:pt x="1939" y="1281"/>
                    </a:lnTo>
                    <a:lnTo>
                      <a:pt x="1997" y="1346"/>
                    </a:lnTo>
                    <a:lnTo>
                      <a:pt x="2055" y="1411"/>
                    </a:lnTo>
                    <a:lnTo>
                      <a:pt x="2109" y="1471"/>
                    </a:lnTo>
                    <a:lnTo>
                      <a:pt x="2033" y="1424"/>
                    </a:lnTo>
                    <a:lnTo>
                      <a:pt x="1951" y="1373"/>
                    </a:lnTo>
                    <a:lnTo>
                      <a:pt x="1868" y="1323"/>
                    </a:lnTo>
                    <a:lnTo>
                      <a:pt x="1788" y="1272"/>
                    </a:lnTo>
                    <a:lnTo>
                      <a:pt x="1711" y="1223"/>
                    </a:lnTo>
                    <a:lnTo>
                      <a:pt x="1767" y="1187"/>
                    </a:lnTo>
                    <a:lnTo>
                      <a:pt x="1825" y="1153"/>
                    </a:lnTo>
                    <a:close/>
                    <a:moveTo>
                      <a:pt x="4524" y="1144"/>
                    </a:moveTo>
                    <a:lnTo>
                      <a:pt x="4533" y="1149"/>
                    </a:lnTo>
                    <a:lnTo>
                      <a:pt x="4538" y="1153"/>
                    </a:lnTo>
                    <a:lnTo>
                      <a:pt x="4542" y="1157"/>
                    </a:lnTo>
                    <a:lnTo>
                      <a:pt x="4546" y="1158"/>
                    </a:lnTo>
                    <a:lnTo>
                      <a:pt x="4546" y="1160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7" y="1162"/>
                    </a:lnTo>
                    <a:lnTo>
                      <a:pt x="4542" y="1162"/>
                    </a:lnTo>
                    <a:lnTo>
                      <a:pt x="4529" y="1162"/>
                    </a:lnTo>
                    <a:lnTo>
                      <a:pt x="4511" y="1164"/>
                    </a:lnTo>
                    <a:lnTo>
                      <a:pt x="4524" y="1144"/>
                    </a:lnTo>
                    <a:close/>
                    <a:moveTo>
                      <a:pt x="4426" y="1097"/>
                    </a:moveTo>
                    <a:lnTo>
                      <a:pt x="4432" y="1101"/>
                    </a:lnTo>
                    <a:lnTo>
                      <a:pt x="4439" y="1104"/>
                    </a:lnTo>
                    <a:lnTo>
                      <a:pt x="4446" y="1108"/>
                    </a:lnTo>
                    <a:lnTo>
                      <a:pt x="4464" y="1115"/>
                    </a:lnTo>
                    <a:lnTo>
                      <a:pt x="4480" y="1120"/>
                    </a:lnTo>
                    <a:lnTo>
                      <a:pt x="4448" y="1164"/>
                    </a:lnTo>
                    <a:lnTo>
                      <a:pt x="4412" y="1166"/>
                    </a:lnTo>
                    <a:lnTo>
                      <a:pt x="4372" y="1166"/>
                    </a:lnTo>
                    <a:lnTo>
                      <a:pt x="4426" y="1097"/>
                    </a:lnTo>
                    <a:close/>
                    <a:moveTo>
                      <a:pt x="2636" y="1079"/>
                    </a:moveTo>
                    <a:lnTo>
                      <a:pt x="2690" y="1097"/>
                    </a:lnTo>
                    <a:lnTo>
                      <a:pt x="2744" y="1119"/>
                    </a:lnTo>
                    <a:lnTo>
                      <a:pt x="2677" y="1194"/>
                    </a:lnTo>
                    <a:lnTo>
                      <a:pt x="2607" y="1272"/>
                    </a:lnTo>
                    <a:lnTo>
                      <a:pt x="2538" y="1348"/>
                    </a:lnTo>
                    <a:lnTo>
                      <a:pt x="2475" y="1420"/>
                    </a:lnTo>
                    <a:lnTo>
                      <a:pt x="2513" y="1339"/>
                    </a:lnTo>
                    <a:lnTo>
                      <a:pt x="2552" y="1252"/>
                    </a:lnTo>
                    <a:lnTo>
                      <a:pt x="2594" y="1166"/>
                    </a:lnTo>
                    <a:lnTo>
                      <a:pt x="2636" y="1079"/>
                    </a:lnTo>
                    <a:close/>
                    <a:moveTo>
                      <a:pt x="2008" y="1079"/>
                    </a:moveTo>
                    <a:lnTo>
                      <a:pt x="2049" y="1166"/>
                    </a:lnTo>
                    <a:lnTo>
                      <a:pt x="2091" y="1252"/>
                    </a:lnTo>
                    <a:lnTo>
                      <a:pt x="2131" y="1339"/>
                    </a:lnTo>
                    <a:lnTo>
                      <a:pt x="2170" y="1420"/>
                    </a:lnTo>
                    <a:lnTo>
                      <a:pt x="2105" y="1348"/>
                    </a:lnTo>
                    <a:lnTo>
                      <a:pt x="2036" y="1272"/>
                    </a:lnTo>
                    <a:lnTo>
                      <a:pt x="1966" y="1194"/>
                    </a:lnTo>
                    <a:lnTo>
                      <a:pt x="1899" y="1119"/>
                    </a:lnTo>
                    <a:lnTo>
                      <a:pt x="1953" y="1097"/>
                    </a:lnTo>
                    <a:lnTo>
                      <a:pt x="2008" y="1079"/>
                    </a:lnTo>
                    <a:close/>
                    <a:moveTo>
                      <a:pt x="800" y="1063"/>
                    </a:moveTo>
                    <a:lnTo>
                      <a:pt x="805" y="1082"/>
                    </a:lnTo>
                    <a:lnTo>
                      <a:pt x="813" y="1106"/>
                    </a:lnTo>
                    <a:lnTo>
                      <a:pt x="820" y="1135"/>
                    </a:lnTo>
                    <a:lnTo>
                      <a:pt x="626" y="1395"/>
                    </a:lnTo>
                    <a:lnTo>
                      <a:pt x="624" y="1345"/>
                    </a:lnTo>
                    <a:lnTo>
                      <a:pt x="626" y="1296"/>
                    </a:lnTo>
                    <a:lnTo>
                      <a:pt x="800" y="1063"/>
                    </a:lnTo>
                    <a:close/>
                    <a:moveTo>
                      <a:pt x="4321" y="1055"/>
                    </a:moveTo>
                    <a:lnTo>
                      <a:pt x="4348" y="1066"/>
                    </a:lnTo>
                    <a:lnTo>
                      <a:pt x="4377" y="1079"/>
                    </a:lnTo>
                    <a:lnTo>
                      <a:pt x="4310" y="1166"/>
                    </a:lnTo>
                    <a:lnTo>
                      <a:pt x="4272" y="1167"/>
                    </a:lnTo>
                    <a:lnTo>
                      <a:pt x="4236" y="1167"/>
                    </a:lnTo>
                    <a:lnTo>
                      <a:pt x="4321" y="1055"/>
                    </a:lnTo>
                    <a:close/>
                    <a:moveTo>
                      <a:pt x="2453" y="1041"/>
                    </a:moveTo>
                    <a:lnTo>
                      <a:pt x="2558" y="1059"/>
                    </a:lnTo>
                    <a:lnTo>
                      <a:pt x="2518" y="1142"/>
                    </a:lnTo>
                    <a:lnTo>
                      <a:pt x="2478" y="1227"/>
                    </a:lnTo>
                    <a:lnTo>
                      <a:pt x="2438" y="1310"/>
                    </a:lnTo>
                    <a:lnTo>
                      <a:pt x="2400" y="1388"/>
                    </a:lnTo>
                    <a:lnTo>
                      <a:pt x="2413" y="1305"/>
                    </a:lnTo>
                    <a:lnTo>
                      <a:pt x="2426" y="1218"/>
                    </a:lnTo>
                    <a:lnTo>
                      <a:pt x="2440" y="1129"/>
                    </a:lnTo>
                    <a:lnTo>
                      <a:pt x="2453" y="1041"/>
                    </a:lnTo>
                    <a:close/>
                    <a:moveTo>
                      <a:pt x="2190" y="1041"/>
                    </a:moveTo>
                    <a:lnTo>
                      <a:pt x="2203" y="1129"/>
                    </a:lnTo>
                    <a:lnTo>
                      <a:pt x="2218" y="1218"/>
                    </a:lnTo>
                    <a:lnTo>
                      <a:pt x="2230" y="1305"/>
                    </a:lnTo>
                    <a:lnTo>
                      <a:pt x="2243" y="1388"/>
                    </a:lnTo>
                    <a:lnTo>
                      <a:pt x="2205" y="1310"/>
                    </a:lnTo>
                    <a:lnTo>
                      <a:pt x="2165" y="1227"/>
                    </a:lnTo>
                    <a:lnTo>
                      <a:pt x="2125" y="1142"/>
                    </a:lnTo>
                    <a:lnTo>
                      <a:pt x="2085" y="1059"/>
                    </a:lnTo>
                    <a:lnTo>
                      <a:pt x="2138" y="1048"/>
                    </a:lnTo>
                    <a:lnTo>
                      <a:pt x="2190" y="1041"/>
                    </a:lnTo>
                    <a:close/>
                    <a:moveTo>
                      <a:pt x="2323" y="1032"/>
                    </a:moveTo>
                    <a:lnTo>
                      <a:pt x="2373" y="1034"/>
                    </a:lnTo>
                    <a:lnTo>
                      <a:pt x="2361" y="1122"/>
                    </a:lnTo>
                    <a:lnTo>
                      <a:pt x="2346" y="1209"/>
                    </a:lnTo>
                    <a:lnTo>
                      <a:pt x="2333" y="1296"/>
                    </a:lnTo>
                    <a:lnTo>
                      <a:pt x="2323" y="1377"/>
                    </a:lnTo>
                    <a:lnTo>
                      <a:pt x="2310" y="1296"/>
                    </a:lnTo>
                    <a:lnTo>
                      <a:pt x="2297" y="1209"/>
                    </a:lnTo>
                    <a:lnTo>
                      <a:pt x="2283" y="1122"/>
                    </a:lnTo>
                    <a:lnTo>
                      <a:pt x="2270" y="1034"/>
                    </a:lnTo>
                    <a:lnTo>
                      <a:pt x="2323" y="1032"/>
                    </a:lnTo>
                    <a:close/>
                    <a:moveTo>
                      <a:pt x="4207" y="1026"/>
                    </a:moveTo>
                    <a:lnTo>
                      <a:pt x="4238" y="1032"/>
                    </a:lnTo>
                    <a:lnTo>
                      <a:pt x="4269" y="1039"/>
                    </a:lnTo>
                    <a:lnTo>
                      <a:pt x="4171" y="1175"/>
                    </a:lnTo>
                    <a:lnTo>
                      <a:pt x="4138" y="1184"/>
                    </a:lnTo>
                    <a:lnTo>
                      <a:pt x="4111" y="1196"/>
                    </a:lnTo>
                    <a:lnTo>
                      <a:pt x="4089" y="1213"/>
                    </a:lnTo>
                    <a:lnTo>
                      <a:pt x="4069" y="1234"/>
                    </a:lnTo>
                    <a:lnTo>
                      <a:pt x="4055" y="1258"/>
                    </a:lnTo>
                    <a:lnTo>
                      <a:pt x="4042" y="1283"/>
                    </a:lnTo>
                    <a:lnTo>
                      <a:pt x="4026" y="1314"/>
                    </a:lnTo>
                    <a:lnTo>
                      <a:pt x="4004" y="1337"/>
                    </a:lnTo>
                    <a:lnTo>
                      <a:pt x="3981" y="1354"/>
                    </a:lnTo>
                    <a:lnTo>
                      <a:pt x="3952" y="1366"/>
                    </a:lnTo>
                    <a:lnTo>
                      <a:pt x="4207" y="1026"/>
                    </a:lnTo>
                    <a:close/>
                    <a:moveTo>
                      <a:pt x="4147" y="1023"/>
                    </a:moveTo>
                    <a:lnTo>
                      <a:pt x="3878" y="1384"/>
                    </a:lnTo>
                    <a:lnTo>
                      <a:pt x="3856" y="1388"/>
                    </a:lnTo>
                    <a:lnTo>
                      <a:pt x="3829" y="1390"/>
                    </a:lnTo>
                    <a:lnTo>
                      <a:pt x="3800" y="1391"/>
                    </a:lnTo>
                    <a:lnTo>
                      <a:pt x="4069" y="1030"/>
                    </a:lnTo>
                    <a:lnTo>
                      <a:pt x="4095" y="1028"/>
                    </a:lnTo>
                    <a:lnTo>
                      <a:pt x="4120" y="1025"/>
                    </a:lnTo>
                    <a:lnTo>
                      <a:pt x="4129" y="1023"/>
                    </a:lnTo>
                    <a:lnTo>
                      <a:pt x="4138" y="1023"/>
                    </a:lnTo>
                    <a:lnTo>
                      <a:pt x="4147" y="1023"/>
                    </a:lnTo>
                    <a:close/>
                    <a:moveTo>
                      <a:pt x="3939" y="1023"/>
                    </a:moveTo>
                    <a:lnTo>
                      <a:pt x="3974" y="1026"/>
                    </a:lnTo>
                    <a:lnTo>
                      <a:pt x="4008" y="1030"/>
                    </a:lnTo>
                    <a:lnTo>
                      <a:pt x="3738" y="1391"/>
                    </a:lnTo>
                    <a:lnTo>
                      <a:pt x="3698" y="1391"/>
                    </a:lnTo>
                    <a:lnTo>
                      <a:pt x="3666" y="1391"/>
                    </a:lnTo>
                    <a:lnTo>
                      <a:pt x="3939" y="1023"/>
                    </a:lnTo>
                    <a:close/>
                    <a:moveTo>
                      <a:pt x="3812" y="1012"/>
                    </a:moveTo>
                    <a:lnTo>
                      <a:pt x="3849" y="1014"/>
                    </a:lnTo>
                    <a:lnTo>
                      <a:pt x="3879" y="1017"/>
                    </a:lnTo>
                    <a:lnTo>
                      <a:pt x="3385" y="1686"/>
                    </a:lnTo>
                    <a:lnTo>
                      <a:pt x="3373" y="1652"/>
                    </a:lnTo>
                    <a:lnTo>
                      <a:pt x="3360" y="1619"/>
                    </a:lnTo>
                    <a:lnTo>
                      <a:pt x="3812" y="1012"/>
                    </a:lnTo>
                    <a:close/>
                    <a:moveTo>
                      <a:pt x="3684" y="1001"/>
                    </a:moveTo>
                    <a:lnTo>
                      <a:pt x="3704" y="1003"/>
                    </a:lnTo>
                    <a:lnTo>
                      <a:pt x="3726" y="1007"/>
                    </a:lnTo>
                    <a:lnTo>
                      <a:pt x="3754" y="1007"/>
                    </a:lnTo>
                    <a:lnTo>
                      <a:pt x="3336" y="1569"/>
                    </a:lnTo>
                    <a:lnTo>
                      <a:pt x="3322" y="1540"/>
                    </a:lnTo>
                    <a:lnTo>
                      <a:pt x="3307" y="1511"/>
                    </a:lnTo>
                    <a:lnTo>
                      <a:pt x="3684" y="1001"/>
                    </a:lnTo>
                    <a:close/>
                    <a:moveTo>
                      <a:pt x="3555" y="992"/>
                    </a:moveTo>
                    <a:lnTo>
                      <a:pt x="3624" y="998"/>
                    </a:lnTo>
                    <a:lnTo>
                      <a:pt x="3280" y="1464"/>
                    </a:lnTo>
                    <a:lnTo>
                      <a:pt x="3244" y="1410"/>
                    </a:lnTo>
                    <a:lnTo>
                      <a:pt x="3555" y="992"/>
                    </a:lnTo>
                    <a:close/>
                    <a:moveTo>
                      <a:pt x="1401" y="981"/>
                    </a:moveTo>
                    <a:lnTo>
                      <a:pt x="1407" y="1026"/>
                    </a:lnTo>
                    <a:lnTo>
                      <a:pt x="1412" y="1066"/>
                    </a:lnTo>
                    <a:lnTo>
                      <a:pt x="820" y="1863"/>
                    </a:lnTo>
                    <a:lnTo>
                      <a:pt x="805" y="1836"/>
                    </a:lnTo>
                    <a:lnTo>
                      <a:pt x="789" y="1807"/>
                    </a:lnTo>
                    <a:lnTo>
                      <a:pt x="1401" y="981"/>
                    </a:lnTo>
                    <a:close/>
                    <a:moveTo>
                      <a:pt x="3429" y="981"/>
                    </a:moveTo>
                    <a:lnTo>
                      <a:pt x="3459" y="983"/>
                    </a:lnTo>
                    <a:lnTo>
                      <a:pt x="3496" y="988"/>
                    </a:lnTo>
                    <a:lnTo>
                      <a:pt x="3213" y="1370"/>
                    </a:lnTo>
                    <a:lnTo>
                      <a:pt x="3175" y="1323"/>
                    </a:lnTo>
                    <a:lnTo>
                      <a:pt x="3429" y="981"/>
                    </a:lnTo>
                    <a:close/>
                    <a:moveTo>
                      <a:pt x="816" y="894"/>
                    </a:moveTo>
                    <a:lnTo>
                      <a:pt x="815" y="894"/>
                    </a:lnTo>
                    <a:lnTo>
                      <a:pt x="815" y="896"/>
                    </a:lnTo>
                    <a:lnTo>
                      <a:pt x="813" y="900"/>
                    </a:lnTo>
                    <a:lnTo>
                      <a:pt x="811" y="909"/>
                    </a:lnTo>
                    <a:lnTo>
                      <a:pt x="805" y="923"/>
                    </a:lnTo>
                    <a:lnTo>
                      <a:pt x="796" y="952"/>
                    </a:lnTo>
                    <a:lnTo>
                      <a:pt x="791" y="974"/>
                    </a:lnTo>
                    <a:lnTo>
                      <a:pt x="789" y="994"/>
                    </a:lnTo>
                    <a:lnTo>
                      <a:pt x="646" y="1184"/>
                    </a:lnTo>
                    <a:lnTo>
                      <a:pt x="664" y="1135"/>
                    </a:lnTo>
                    <a:lnTo>
                      <a:pt x="684" y="1090"/>
                    </a:lnTo>
                    <a:lnTo>
                      <a:pt x="708" y="1046"/>
                    </a:lnTo>
                    <a:lnTo>
                      <a:pt x="729" y="1008"/>
                    </a:lnTo>
                    <a:lnTo>
                      <a:pt x="751" y="976"/>
                    </a:lnTo>
                    <a:lnTo>
                      <a:pt x="771" y="947"/>
                    </a:lnTo>
                    <a:lnTo>
                      <a:pt x="789" y="925"/>
                    </a:lnTo>
                    <a:lnTo>
                      <a:pt x="804" y="907"/>
                    </a:lnTo>
                    <a:lnTo>
                      <a:pt x="813" y="898"/>
                    </a:lnTo>
                    <a:lnTo>
                      <a:pt x="816" y="894"/>
                    </a:lnTo>
                    <a:close/>
                    <a:moveTo>
                      <a:pt x="3523" y="853"/>
                    </a:moveTo>
                    <a:lnTo>
                      <a:pt x="3548" y="858"/>
                    </a:lnTo>
                    <a:lnTo>
                      <a:pt x="3568" y="862"/>
                    </a:lnTo>
                    <a:lnTo>
                      <a:pt x="3586" y="867"/>
                    </a:lnTo>
                    <a:lnTo>
                      <a:pt x="3593" y="869"/>
                    </a:lnTo>
                    <a:lnTo>
                      <a:pt x="3601" y="871"/>
                    </a:lnTo>
                    <a:lnTo>
                      <a:pt x="3606" y="871"/>
                    </a:lnTo>
                    <a:lnTo>
                      <a:pt x="3610" y="873"/>
                    </a:lnTo>
                    <a:lnTo>
                      <a:pt x="3610" y="873"/>
                    </a:lnTo>
                    <a:lnTo>
                      <a:pt x="3606" y="873"/>
                    </a:lnTo>
                    <a:lnTo>
                      <a:pt x="3597" y="873"/>
                    </a:lnTo>
                    <a:lnTo>
                      <a:pt x="3579" y="876"/>
                    </a:lnTo>
                    <a:lnTo>
                      <a:pt x="3557" y="880"/>
                    </a:lnTo>
                    <a:lnTo>
                      <a:pt x="3528" y="885"/>
                    </a:lnTo>
                    <a:lnTo>
                      <a:pt x="3496" y="894"/>
                    </a:lnTo>
                    <a:lnTo>
                      <a:pt x="3523" y="853"/>
                    </a:lnTo>
                    <a:close/>
                    <a:moveTo>
                      <a:pt x="3400" y="840"/>
                    </a:moveTo>
                    <a:lnTo>
                      <a:pt x="3418" y="842"/>
                    </a:lnTo>
                    <a:lnTo>
                      <a:pt x="3436" y="844"/>
                    </a:lnTo>
                    <a:lnTo>
                      <a:pt x="3452" y="844"/>
                    </a:lnTo>
                    <a:lnTo>
                      <a:pt x="3468" y="846"/>
                    </a:lnTo>
                    <a:lnTo>
                      <a:pt x="3414" y="920"/>
                    </a:lnTo>
                    <a:lnTo>
                      <a:pt x="3391" y="931"/>
                    </a:lnTo>
                    <a:lnTo>
                      <a:pt x="3376" y="941"/>
                    </a:lnTo>
                    <a:lnTo>
                      <a:pt x="3369" y="951"/>
                    </a:lnTo>
                    <a:lnTo>
                      <a:pt x="3369" y="960"/>
                    </a:lnTo>
                    <a:lnTo>
                      <a:pt x="3371" y="965"/>
                    </a:lnTo>
                    <a:lnTo>
                      <a:pt x="3374" y="970"/>
                    </a:lnTo>
                    <a:lnTo>
                      <a:pt x="3143" y="1283"/>
                    </a:lnTo>
                    <a:lnTo>
                      <a:pt x="3121" y="1263"/>
                    </a:lnTo>
                    <a:lnTo>
                      <a:pt x="3099" y="1241"/>
                    </a:lnTo>
                    <a:lnTo>
                      <a:pt x="3400" y="840"/>
                    </a:lnTo>
                    <a:close/>
                    <a:moveTo>
                      <a:pt x="3302" y="829"/>
                    </a:moveTo>
                    <a:lnTo>
                      <a:pt x="3340" y="833"/>
                    </a:lnTo>
                    <a:lnTo>
                      <a:pt x="3063" y="1209"/>
                    </a:lnTo>
                    <a:lnTo>
                      <a:pt x="3039" y="1189"/>
                    </a:lnTo>
                    <a:lnTo>
                      <a:pt x="3018" y="1171"/>
                    </a:lnTo>
                    <a:lnTo>
                      <a:pt x="3269" y="829"/>
                    </a:lnTo>
                    <a:lnTo>
                      <a:pt x="3302" y="829"/>
                    </a:lnTo>
                    <a:close/>
                    <a:moveTo>
                      <a:pt x="1410" y="788"/>
                    </a:moveTo>
                    <a:lnTo>
                      <a:pt x="1403" y="824"/>
                    </a:lnTo>
                    <a:lnTo>
                      <a:pt x="1399" y="862"/>
                    </a:lnTo>
                    <a:lnTo>
                      <a:pt x="1397" y="902"/>
                    </a:lnTo>
                    <a:lnTo>
                      <a:pt x="764" y="1758"/>
                    </a:lnTo>
                    <a:lnTo>
                      <a:pt x="748" y="1729"/>
                    </a:lnTo>
                    <a:lnTo>
                      <a:pt x="733" y="1701"/>
                    </a:lnTo>
                    <a:lnTo>
                      <a:pt x="1006" y="1332"/>
                    </a:lnTo>
                    <a:lnTo>
                      <a:pt x="1028" y="1339"/>
                    </a:lnTo>
                    <a:lnTo>
                      <a:pt x="1044" y="1345"/>
                    </a:lnTo>
                    <a:lnTo>
                      <a:pt x="1055" y="1348"/>
                    </a:lnTo>
                    <a:lnTo>
                      <a:pt x="1059" y="1350"/>
                    </a:lnTo>
                    <a:lnTo>
                      <a:pt x="1059" y="1348"/>
                    </a:lnTo>
                    <a:lnTo>
                      <a:pt x="1059" y="1346"/>
                    </a:lnTo>
                    <a:lnTo>
                      <a:pt x="1057" y="1341"/>
                    </a:lnTo>
                    <a:lnTo>
                      <a:pt x="1055" y="1332"/>
                    </a:lnTo>
                    <a:lnTo>
                      <a:pt x="1054" y="1314"/>
                    </a:lnTo>
                    <a:lnTo>
                      <a:pt x="1052" y="1294"/>
                    </a:lnTo>
                    <a:lnTo>
                      <a:pt x="1050" y="1272"/>
                    </a:lnTo>
                    <a:lnTo>
                      <a:pt x="1410" y="788"/>
                    </a:lnTo>
                    <a:close/>
                    <a:moveTo>
                      <a:pt x="1410" y="786"/>
                    </a:moveTo>
                    <a:lnTo>
                      <a:pt x="1410" y="788"/>
                    </a:lnTo>
                    <a:lnTo>
                      <a:pt x="1410" y="786"/>
                    </a:lnTo>
                    <a:lnTo>
                      <a:pt x="1410" y="786"/>
                    </a:lnTo>
                    <a:close/>
                    <a:moveTo>
                      <a:pt x="1412" y="784"/>
                    </a:moveTo>
                    <a:lnTo>
                      <a:pt x="1412" y="786"/>
                    </a:lnTo>
                    <a:lnTo>
                      <a:pt x="1412" y="786"/>
                    </a:lnTo>
                    <a:lnTo>
                      <a:pt x="1410" y="786"/>
                    </a:lnTo>
                    <a:lnTo>
                      <a:pt x="1412" y="784"/>
                    </a:lnTo>
                    <a:close/>
                    <a:moveTo>
                      <a:pt x="2701" y="685"/>
                    </a:moveTo>
                    <a:lnTo>
                      <a:pt x="2710" y="707"/>
                    </a:lnTo>
                    <a:lnTo>
                      <a:pt x="2721" y="723"/>
                    </a:lnTo>
                    <a:lnTo>
                      <a:pt x="2728" y="732"/>
                    </a:lnTo>
                    <a:lnTo>
                      <a:pt x="2732" y="735"/>
                    </a:lnTo>
                    <a:lnTo>
                      <a:pt x="2741" y="719"/>
                    </a:lnTo>
                    <a:lnTo>
                      <a:pt x="2755" y="703"/>
                    </a:lnTo>
                    <a:lnTo>
                      <a:pt x="2771" y="687"/>
                    </a:lnTo>
                    <a:lnTo>
                      <a:pt x="2571" y="960"/>
                    </a:lnTo>
                    <a:lnTo>
                      <a:pt x="2540" y="951"/>
                    </a:lnTo>
                    <a:lnTo>
                      <a:pt x="2509" y="945"/>
                    </a:lnTo>
                    <a:lnTo>
                      <a:pt x="2701" y="685"/>
                    </a:lnTo>
                    <a:close/>
                    <a:moveTo>
                      <a:pt x="2076" y="616"/>
                    </a:moveTo>
                    <a:lnTo>
                      <a:pt x="2093" y="649"/>
                    </a:lnTo>
                    <a:lnTo>
                      <a:pt x="2109" y="672"/>
                    </a:lnTo>
                    <a:lnTo>
                      <a:pt x="1855" y="1016"/>
                    </a:lnTo>
                    <a:lnTo>
                      <a:pt x="1798" y="1041"/>
                    </a:lnTo>
                    <a:lnTo>
                      <a:pt x="1741" y="1068"/>
                    </a:lnTo>
                    <a:lnTo>
                      <a:pt x="2076" y="616"/>
                    </a:lnTo>
                    <a:close/>
                    <a:moveTo>
                      <a:pt x="1401" y="613"/>
                    </a:moveTo>
                    <a:lnTo>
                      <a:pt x="1412" y="654"/>
                    </a:lnTo>
                    <a:lnTo>
                      <a:pt x="1419" y="694"/>
                    </a:lnTo>
                    <a:lnTo>
                      <a:pt x="1057" y="1176"/>
                    </a:lnTo>
                    <a:lnTo>
                      <a:pt x="1068" y="1115"/>
                    </a:lnTo>
                    <a:lnTo>
                      <a:pt x="1081" y="1046"/>
                    </a:lnTo>
                    <a:lnTo>
                      <a:pt x="1401" y="613"/>
                    </a:lnTo>
                    <a:close/>
                    <a:moveTo>
                      <a:pt x="2985" y="584"/>
                    </a:moveTo>
                    <a:lnTo>
                      <a:pt x="2683" y="990"/>
                    </a:lnTo>
                    <a:lnTo>
                      <a:pt x="2654" y="981"/>
                    </a:lnTo>
                    <a:lnTo>
                      <a:pt x="2625" y="972"/>
                    </a:lnTo>
                    <a:lnTo>
                      <a:pt x="2884" y="623"/>
                    </a:lnTo>
                    <a:lnTo>
                      <a:pt x="2934" y="600"/>
                    </a:lnTo>
                    <a:lnTo>
                      <a:pt x="2985" y="584"/>
                    </a:lnTo>
                    <a:close/>
                    <a:moveTo>
                      <a:pt x="3148" y="546"/>
                    </a:moveTo>
                    <a:lnTo>
                      <a:pt x="2790" y="1034"/>
                    </a:lnTo>
                    <a:lnTo>
                      <a:pt x="2761" y="1019"/>
                    </a:lnTo>
                    <a:lnTo>
                      <a:pt x="2732" y="1008"/>
                    </a:lnTo>
                    <a:lnTo>
                      <a:pt x="3063" y="562"/>
                    </a:lnTo>
                    <a:lnTo>
                      <a:pt x="3105" y="555"/>
                    </a:lnTo>
                    <a:lnTo>
                      <a:pt x="3148" y="546"/>
                    </a:lnTo>
                    <a:close/>
                    <a:moveTo>
                      <a:pt x="3302" y="520"/>
                    </a:moveTo>
                    <a:lnTo>
                      <a:pt x="2886" y="1082"/>
                    </a:lnTo>
                    <a:lnTo>
                      <a:pt x="2860" y="1068"/>
                    </a:lnTo>
                    <a:lnTo>
                      <a:pt x="2833" y="1055"/>
                    </a:lnTo>
                    <a:lnTo>
                      <a:pt x="3219" y="535"/>
                    </a:lnTo>
                    <a:lnTo>
                      <a:pt x="3260" y="528"/>
                    </a:lnTo>
                    <a:lnTo>
                      <a:pt x="3302" y="520"/>
                    </a:lnTo>
                    <a:close/>
                    <a:moveTo>
                      <a:pt x="1352" y="499"/>
                    </a:moveTo>
                    <a:lnTo>
                      <a:pt x="1370" y="528"/>
                    </a:lnTo>
                    <a:lnTo>
                      <a:pt x="1383" y="557"/>
                    </a:lnTo>
                    <a:lnTo>
                      <a:pt x="1111" y="923"/>
                    </a:lnTo>
                    <a:lnTo>
                      <a:pt x="1135" y="838"/>
                    </a:lnTo>
                    <a:lnTo>
                      <a:pt x="1158" y="761"/>
                    </a:lnTo>
                    <a:lnTo>
                      <a:pt x="1352" y="499"/>
                    </a:lnTo>
                    <a:close/>
                    <a:moveTo>
                      <a:pt x="2388" y="475"/>
                    </a:moveTo>
                    <a:lnTo>
                      <a:pt x="2033" y="960"/>
                    </a:lnTo>
                    <a:lnTo>
                      <a:pt x="1986" y="970"/>
                    </a:lnTo>
                    <a:lnTo>
                      <a:pt x="1939" y="985"/>
                    </a:lnTo>
                    <a:lnTo>
                      <a:pt x="2268" y="540"/>
                    </a:lnTo>
                    <a:lnTo>
                      <a:pt x="2306" y="517"/>
                    </a:lnTo>
                    <a:lnTo>
                      <a:pt x="2351" y="493"/>
                    </a:lnTo>
                    <a:lnTo>
                      <a:pt x="2371" y="484"/>
                    </a:lnTo>
                    <a:lnTo>
                      <a:pt x="2388" y="475"/>
                    </a:lnTo>
                    <a:close/>
                    <a:moveTo>
                      <a:pt x="2565" y="421"/>
                    </a:moveTo>
                    <a:lnTo>
                      <a:pt x="2187" y="932"/>
                    </a:lnTo>
                    <a:lnTo>
                      <a:pt x="2145" y="938"/>
                    </a:lnTo>
                    <a:lnTo>
                      <a:pt x="2103" y="943"/>
                    </a:lnTo>
                    <a:lnTo>
                      <a:pt x="2475" y="444"/>
                    </a:lnTo>
                    <a:lnTo>
                      <a:pt x="2520" y="432"/>
                    </a:lnTo>
                    <a:lnTo>
                      <a:pt x="2565" y="421"/>
                    </a:lnTo>
                    <a:close/>
                    <a:moveTo>
                      <a:pt x="1278" y="417"/>
                    </a:moveTo>
                    <a:lnTo>
                      <a:pt x="1302" y="435"/>
                    </a:lnTo>
                    <a:lnTo>
                      <a:pt x="1323" y="455"/>
                    </a:lnTo>
                    <a:lnTo>
                      <a:pt x="1200" y="620"/>
                    </a:lnTo>
                    <a:lnTo>
                      <a:pt x="1206" y="584"/>
                    </a:lnTo>
                    <a:lnTo>
                      <a:pt x="1207" y="547"/>
                    </a:lnTo>
                    <a:lnTo>
                      <a:pt x="1206" y="515"/>
                    </a:lnTo>
                    <a:lnTo>
                      <a:pt x="1278" y="417"/>
                    </a:lnTo>
                    <a:close/>
                    <a:moveTo>
                      <a:pt x="3525" y="392"/>
                    </a:moveTo>
                    <a:lnTo>
                      <a:pt x="3525" y="392"/>
                    </a:lnTo>
                    <a:lnTo>
                      <a:pt x="3525" y="392"/>
                    </a:lnTo>
                    <a:lnTo>
                      <a:pt x="3525" y="394"/>
                    </a:lnTo>
                    <a:lnTo>
                      <a:pt x="3525" y="396"/>
                    </a:lnTo>
                    <a:lnTo>
                      <a:pt x="3525" y="399"/>
                    </a:lnTo>
                    <a:lnTo>
                      <a:pt x="3523" y="407"/>
                    </a:lnTo>
                    <a:lnTo>
                      <a:pt x="3304" y="703"/>
                    </a:lnTo>
                    <a:lnTo>
                      <a:pt x="3271" y="716"/>
                    </a:lnTo>
                    <a:lnTo>
                      <a:pt x="3240" y="730"/>
                    </a:lnTo>
                    <a:lnTo>
                      <a:pt x="3213" y="748"/>
                    </a:lnTo>
                    <a:lnTo>
                      <a:pt x="3190" y="772"/>
                    </a:lnTo>
                    <a:lnTo>
                      <a:pt x="3168" y="802"/>
                    </a:lnTo>
                    <a:lnTo>
                      <a:pt x="3157" y="824"/>
                    </a:lnTo>
                    <a:lnTo>
                      <a:pt x="3153" y="842"/>
                    </a:lnTo>
                    <a:lnTo>
                      <a:pt x="3155" y="858"/>
                    </a:lnTo>
                    <a:lnTo>
                      <a:pt x="3159" y="875"/>
                    </a:lnTo>
                    <a:lnTo>
                      <a:pt x="3166" y="887"/>
                    </a:lnTo>
                    <a:lnTo>
                      <a:pt x="2978" y="1140"/>
                    </a:lnTo>
                    <a:lnTo>
                      <a:pt x="2953" y="1124"/>
                    </a:lnTo>
                    <a:lnTo>
                      <a:pt x="2929" y="1110"/>
                    </a:lnTo>
                    <a:lnTo>
                      <a:pt x="3376" y="504"/>
                    </a:lnTo>
                    <a:lnTo>
                      <a:pt x="3385" y="501"/>
                    </a:lnTo>
                    <a:lnTo>
                      <a:pt x="3394" y="497"/>
                    </a:lnTo>
                    <a:lnTo>
                      <a:pt x="3421" y="486"/>
                    </a:lnTo>
                    <a:lnTo>
                      <a:pt x="3447" y="470"/>
                    </a:lnTo>
                    <a:lnTo>
                      <a:pt x="3468" y="454"/>
                    </a:lnTo>
                    <a:lnTo>
                      <a:pt x="3487" y="435"/>
                    </a:lnTo>
                    <a:lnTo>
                      <a:pt x="3503" y="419"/>
                    </a:lnTo>
                    <a:lnTo>
                      <a:pt x="3516" y="405"/>
                    </a:lnTo>
                    <a:lnTo>
                      <a:pt x="3523" y="396"/>
                    </a:lnTo>
                    <a:lnTo>
                      <a:pt x="3525" y="392"/>
                    </a:lnTo>
                    <a:close/>
                    <a:moveTo>
                      <a:pt x="1191" y="390"/>
                    </a:moveTo>
                    <a:lnTo>
                      <a:pt x="1211" y="392"/>
                    </a:lnTo>
                    <a:lnTo>
                      <a:pt x="1231" y="396"/>
                    </a:lnTo>
                    <a:lnTo>
                      <a:pt x="1193" y="448"/>
                    </a:lnTo>
                    <a:lnTo>
                      <a:pt x="1184" y="425"/>
                    </a:lnTo>
                    <a:lnTo>
                      <a:pt x="1177" y="407"/>
                    </a:lnTo>
                    <a:lnTo>
                      <a:pt x="1171" y="396"/>
                    </a:lnTo>
                    <a:lnTo>
                      <a:pt x="1169" y="392"/>
                    </a:lnTo>
                    <a:lnTo>
                      <a:pt x="1191" y="390"/>
                    </a:lnTo>
                    <a:close/>
                    <a:moveTo>
                      <a:pt x="1779" y="388"/>
                    </a:moveTo>
                    <a:lnTo>
                      <a:pt x="1662" y="544"/>
                    </a:lnTo>
                    <a:lnTo>
                      <a:pt x="1678" y="506"/>
                    </a:lnTo>
                    <a:lnTo>
                      <a:pt x="1694" y="475"/>
                    </a:lnTo>
                    <a:lnTo>
                      <a:pt x="1712" y="448"/>
                    </a:lnTo>
                    <a:lnTo>
                      <a:pt x="1732" y="426"/>
                    </a:lnTo>
                    <a:lnTo>
                      <a:pt x="1754" y="407"/>
                    </a:lnTo>
                    <a:lnTo>
                      <a:pt x="1779" y="388"/>
                    </a:lnTo>
                    <a:close/>
                    <a:moveTo>
                      <a:pt x="2113" y="385"/>
                    </a:moveTo>
                    <a:lnTo>
                      <a:pt x="2096" y="414"/>
                    </a:lnTo>
                    <a:lnTo>
                      <a:pt x="2080" y="446"/>
                    </a:lnTo>
                    <a:lnTo>
                      <a:pt x="2064" y="486"/>
                    </a:lnTo>
                    <a:lnTo>
                      <a:pt x="2058" y="522"/>
                    </a:lnTo>
                    <a:lnTo>
                      <a:pt x="2058" y="557"/>
                    </a:lnTo>
                    <a:lnTo>
                      <a:pt x="1627" y="1140"/>
                    </a:lnTo>
                    <a:lnTo>
                      <a:pt x="1546" y="1202"/>
                    </a:lnTo>
                    <a:lnTo>
                      <a:pt x="1473" y="1272"/>
                    </a:lnTo>
                    <a:lnTo>
                      <a:pt x="1407" y="1346"/>
                    </a:lnTo>
                    <a:lnTo>
                      <a:pt x="1345" y="1428"/>
                    </a:lnTo>
                    <a:lnTo>
                      <a:pt x="1294" y="1513"/>
                    </a:lnTo>
                    <a:lnTo>
                      <a:pt x="1249" y="1603"/>
                    </a:lnTo>
                    <a:lnTo>
                      <a:pt x="1213" y="1697"/>
                    </a:lnTo>
                    <a:lnTo>
                      <a:pt x="918" y="2098"/>
                    </a:lnTo>
                    <a:lnTo>
                      <a:pt x="914" y="2078"/>
                    </a:lnTo>
                    <a:lnTo>
                      <a:pt x="910" y="2055"/>
                    </a:lnTo>
                    <a:lnTo>
                      <a:pt x="907" y="2038"/>
                    </a:lnTo>
                    <a:lnTo>
                      <a:pt x="901" y="2019"/>
                    </a:lnTo>
                    <a:lnTo>
                      <a:pt x="2113" y="385"/>
                    </a:lnTo>
                    <a:close/>
                    <a:moveTo>
                      <a:pt x="2732" y="376"/>
                    </a:moveTo>
                    <a:lnTo>
                      <a:pt x="2324" y="927"/>
                    </a:lnTo>
                    <a:lnTo>
                      <a:pt x="2252" y="927"/>
                    </a:lnTo>
                    <a:lnTo>
                      <a:pt x="2639" y="403"/>
                    </a:lnTo>
                    <a:lnTo>
                      <a:pt x="2681" y="394"/>
                    </a:lnTo>
                    <a:lnTo>
                      <a:pt x="2721" y="381"/>
                    </a:lnTo>
                    <a:lnTo>
                      <a:pt x="2726" y="379"/>
                    </a:lnTo>
                    <a:lnTo>
                      <a:pt x="2730" y="378"/>
                    </a:lnTo>
                    <a:lnTo>
                      <a:pt x="2732" y="376"/>
                    </a:lnTo>
                    <a:close/>
                    <a:moveTo>
                      <a:pt x="2873" y="325"/>
                    </a:moveTo>
                    <a:lnTo>
                      <a:pt x="2867" y="349"/>
                    </a:lnTo>
                    <a:lnTo>
                      <a:pt x="2860" y="372"/>
                    </a:lnTo>
                    <a:lnTo>
                      <a:pt x="2848" y="394"/>
                    </a:lnTo>
                    <a:lnTo>
                      <a:pt x="2833" y="417"/>
                    </a:lnTo>
                    <a:lnTo>
                      <a:pt x="2815" y="443"/>
                    </a:lnTo>
                    <a:lnTo>
                      <a:pt x="2791" y="473"/>
                    </a:lnTo>
                    <a:lnTo>
                      <a:pt x="2766" y="508"/>
                    </a:lnTo>
                    <a:lnTo>
                      <a:pt x="2735" y="547"/>
                    </a:lnTo>
                    <a:lnTo>
                      <a:pt x="2724" y="566"/>
                    </a:lnTo>
                    <a:lnTo>
                      <a:pt x="2717" y="582"/>
                    </a:lnTo>
                    <a:lnTo>
                      <a:pt x="2451" y="938"/>
                    </a:lnTo>
                    <a:lnTo>
                      <a:pt x="2386" y="929"/>
                    </a:lnTo>
                    <a:lnTo>
                      <a:pt x="2817" y="347"/>
                    </a:lnTo>
                    <a:lnTo>
                      <a:pt x="2844" y="336"/>
                    </a:lnTo>
                    <a:lnTo>
                      <a:pt x="2860" y="331"/>
                    </a:lnTo>
                    <a:lnTo>
                      <a:pt x="2871" y="327"/>
                    </a:lnTo>
                    <a:lnTo>
                      <a:pt x="2873" y="325"/>
                    </a:lnTo>
                    <a:close/>
                    <a:moveTo>
                      <a:pt x="2170" y="125"/>
                    </a:moveTo>
                    <a:lnTo>
                      <a:pt x="2178" y="159"/>
                    </a:lnTo>
                    <a:lnTo>
                      <a:pt x="2178" y="199"/>
                    </a:lnTo>
                    <a:lnTo>
                      <a:pt x="2178" y="211"/>
                    </a:lnTo>
                    <a:lnTo>
                      <a:pt x="876" y="1966"/>
                    </a:lnTo>
                    <a:lnTo>
                      <a:pt x="863" y="1941"/>
                    </a:lnTo>
                    <a:lnTo>
                      <a:pt x="847" y="1910"/>
                    </a:lnTo>
                    <a:lnTo>
                      <a:pt x="2170" y="125"/>
                    </a:lnTo>
                    <a:close/>
                    <a:moveTo>
                      <a:pt x="2127" y="0"/>
                    </a:moveTo>
                    <a:lnTo>
                      <a:pt x="2132" y="16"/>
                    </a:lnTo>
                    <a:lnTo>
                      <a:pt x="2143" y="38"/>
                    </a:lnTo>
                    <a:lnTo>
                      <a:pt x="2154" y="65"/>
                    </a:lnTo>
                    <a:lnTo>
                      <a:pt x="1535" y="898"/>
                    </a:lnTo>
                    <a:lnTo>
                      <a:pt x="1551" y="851"/>
                    </a:lnTo>
                    <a:lnTo>
                      <a:pt x="1564" y="802"/>
                    </a:lnTo>
                    <a:lnTo>
                      <a:pt x="1575" y="752"/>
                    </a:lnTo>
                    <a:lnTo>
                      <a:pt x="1575" y="746"/>
                    </a:lnTo>
                    <a:lnTo>
                      <a:pt x="2127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5199303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>
            <a:extLst>
              <a:ext uri="{FF2B5EF4-FFF2-40B4-BE49-F238E27FC236}">
                <a16:creationId xmlns:a16="http://schemas.microsoft.com/office/drawing/2014/main" id="{E577EC2F-0B9A-4BD3-AB96-E774E7D79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+mn-lt"/>
                <a:cs typeface="Times New Roman" panose="02020603050405020304" pitchFamily="18" charset="0"/>
              </a:rPr>
              <a:t>Целеполагание</a:t>
            </a:r>
          </a:p>
        </p:txBody>
      </p:sp>
      <p:sp>
        <p:nvSpPr>
          <p:cNvPr id="7171" name="Номер слайда 5">
            <a:extLst>
              <a:ext uri="{FF2B5EF4-FFF2-40B4-BE49-F238E27FC236}">
                <a16:creationId xmlns:a16="http://schemas.microsoft.com/office/drawing/2014/main" id="{E3437A35-CD89-4E6F-854C-667BD76222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15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557213" indent="-214313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4B5F52C5-0733-4532-9EE3-7B593534FD2B}" type="slidenum">
              <a:rPr lang="ru-RU" altLang="ru-RU" smtClean="0">
                <a:solidFill>
                  <a:srgbClr val="95642F"/>
                </a:solidFill>
                <a:latin typeface="+mn-lt"/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dirty="0">
              <a:solidFill>
                <a:srgbClr val="95642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187" name="Стрелка вниз 22">
            <a:extLst>
              <a:ext uri="{FF2B5EF4-FFF2-40B4-BE49-F238E27FC236}">
                <a16:creationId xmlns:a16="http://schemas.microsoft.com/office/drawing/2014/main" id="{71892BD8-FF74-4FF8-8A62-63A79BCB89D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929474" y="1340131"/>
            <a:ext cx="259003" cy="237561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68D0"/>
          </a:solidFill>
          <a:ln>
            <a:noFill/>
          </a:ln>
        </p:spPr>
        <p:txBody>
          <a:bodyPr/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FontTx/>
              <a:buNone/>
            </a:pPr>
            <a:endParaRPr lang="ru-RU" altLang="ru-RU" sz="105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D207AC11-04AE-49E9-BE71-28B584CEA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566678"/>
              </p:ext>
            </p:extLst>
          </p:nvPr>
        </p:nvGraphicFramePr>
        <p:xfrm>
          <a:off x="341671" y="1043584"/>
          <a:ext cx="2554514" cy="27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514">
                  <a:extLst>
                    <a:ext uri="{9D8B030D-6E8A-4147-A177-3AD203B41FA5}">
                      <a16:colId xmlns:a16="http://schemas.microsoft.com/office/drawing/2014/main" val="4118222291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  <a:t>Указ Президента Российской Федерации от 21.07.2020 № 474 </a:t>
                      </a:r>
                      <a:b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  <a:t>«О национальных целях развития Российской Федерации на период до 2030 года»</a:t>
                      </a:r>
                      <a:endParaRPr lang="ru-RU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745060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FontTx/>
                        <a:buNone/>
                      </a:pPr>
                      <a:r>
                        <a:rPr lang="ru-RU" altLang="ru-RU" sz="1000" b="1" dirty="0">
                          <a:latin typeface="+mn-lt"/>
                          <a:cs typeface="Times New Roman" panose="02020603050405020304" pitchFamily="18" charset="0"/>
                        </a:rPr>
                        <a:t>В рамках национальной цели «Цифровая трансформация»:</a:t>
                      </a:r>
                    </a:p>
                    <a:p>
                      <a:pPr marL="171450" indent="-171450" algn="l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  <a:t>достижение «цифровой зрелости» ключевых отраслей экономики</a:t>
                      </a:r>
                    </a:p>
                    <a:p>
                      <a:pPr marL="171450" indent="-171450" algn="l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  <a:t>увеличение вложений в отечественные решения в сфере информационных технологий в четыре раза по сравнению с показателем 2019 г.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solidFill>
                        <a:srgbClr val="006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642835"/>
                  </a:ext>
                </a:extLst>
              </a:tr>
            </a:tbl>
          </a:graphicData>
        </a:graphic>
      </p:graphicFrame>
      <p:graphicFrame>
        <p:nvGraphicFramePr>
          <p:cNvPr id="21" name="Таблица 2">
            <a:extLst>
              <a:ext uri="{FF2B5EF4-FFF2-40B4-BE49-F238E27FC236}">
                <a16:creationId xmlns:a16="http://schemas.microsoft.com/office/drawing/2014/main" id="{15B8A04A-C726-4CF1-9C9F-04871EFFB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618289"/>
              </p:ext>
            </p:extLst>
          </p:nvPr>
        </p:nvGraphicFramePr>
        <p:xfrm>
          <a:off x="3221766" y="1051322"/>
          <a:ext cx="2739599" cy="27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599">
                  <a:extLst>
                    <a:ext uri="{9D8B030D-6E8A-4147-A177-3AD203B41FA5}">
                      <a16:colId xmlns:a16="http://schemas.microsoft.com/office/drawing/2014/main" val="4118222291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  <a:t>Стратегия развития АО «СО ЕЭС» на 2020–2024 годы: </a:t>
                      </a:r>
                      <a:r>
                        <a:rPr lang="ru-RU" sz="1000" b="0" dirty="0">
                          <a:latin typeface="+mn-lt"/>
                          <a:cs typeface="Times New Roman" panose="02020603050405020304" pitchFamily="18" charset="0"/>
                        </a:rPr>
                        <a:t>утверждена решением Совета директоров Общества от 07.09.2020 (протокол № 272) </a:t>
                      </a:r>
                      <a:endParaRPr lang="ru-RU" altLang="ru-RU" sz="1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745060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altLang="ru-RU" sz="1000" b="1" dirty="0">
                          <a:latin typeface="+mn-lt"/>
                          <a:cs typeface="Times New Roman" panose="02020603050405020304" pitchFamily="18" charset="0"/>
                        </a:rPr>
                        <a:t>Миссия Общества: </a:t>
                      </a:r>
                      <a: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altLang="ru-RU" sz="1000" b="0" dirty="0">
                          <a:latin typeface="+mn-lt"/>
                          <a:cs typeface="Times New Roman" panose="02020603050405020304" pitchFamily="18" charset="0"/>
                        </a:rPr>
                        <a:t>правление электроэнергетическим режимом Единой энергосистемы России для </a:t>
                      </a:r>
                      <a:r>
                        <a:rPr lang="ru-RU" altLang="ru-RU" sz="1000" b="0" dirty="0" err="1">
                          <a:latin typeface="+mn-lt"/>
                          <a:cs typeface="Times New Roman" panose="02020603050405020304" pitchFamily="18" charset="0"/>
                        </a:rPr>
                        <a:t>надежной</a:t>
                      </a:r>
                      <a:r>
                        <a:rPr lang="ru-RU" altLang="ru-RU" sz="1000" b="0" dirty="0">
                          <a:latin typeface="+mn-lt"/>
                          <a:cs typeface="Times New Roman" panose="02020603050405020304" pitchFamily="18" charset="0"/>
                        </a:rPr>
                        <a:t> и экономически эффективной согласованной работы объектов электроэнергетики, оказывающих друг на друга взаимное влияние.</a:t>
                      </a:r>
                    </a:p>
                    <a:p>
                      <a:pPr algn="l">
                        <a:buNone/>
                      </a:pPr>
                      <a:r>
                        <a:rPr lang="ru-RU" altLang="ru-RU" sz="1000" b="1" dirty="0">
                          <a:latin typeface="+mn-lt"/>
                          <a:cs typeface="Times New Roman" panose="02020603050405020304" pitchFamily="18" charset="0"/>
                        </a:rPr>
                        <a:t>Стратегический приоритет развития Общества</a:t>
                      </a:r>
                      <a:r>
                        <a:rPr lang="en-US" altLang="ru-RU" sz="1000" b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000" b="1" dirty="0">
                          <a:latin typeface="+mn-lt"/>
                          <a:cs typeface="Times New Roman" panose="02020603050405020304" pitchFamily="18" charset="0"/>
                        </a:rPr>
                        <a:t>на горизонте 2020–2024 годов: </a:t>
                      </a:r>
                      <a:r>
                        <a:rPr lang="ru-RU" altLang="ru-RU" sz="1000" b="0" dirty="0">
                          <a:latin typeface="+mn-lt"/>
                          <a:cs typeface="Times New Roman" panose="02020603050405020304" pitchFamily="18" charset="0"/>
                        </a:rPr>
                        <a:t>обеспечение готовности</a:t>
                      </a:r>
                      <a:r>
                        <a:rPr lang="en-US" altLang="ru-RU" sz="1000" b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000" b="0" dirty="0">
                          <a:latin typeface="+mn-lt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ru-RU" altLang="ru-RU" sz="1000" b="0" dirty="0" err="1">
                          <a:latin typeface="+mn-lt"/>
                          <a:cs typeface="Times New Roman" panose="02020603050405020304" pitchFamily="18" charset="0"/>
                        </a:rPr>
                        <a:t>киберфизической</a:t>
                      </a:r>
                      <a:r>
                        <a:rPr lang="ru-RU" altLang="ru-RU" sz="1000" b="0" dirty="0">
                          <a:latin typeface="+mn-lt"/>
                          <a:cs typeface="Times New Roman" panose="02020603050405020304" pitchFamily="18" charset="0"/>
                        </a:rPr>
                        <a:t> трансформации отрасли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solidFill>
                        <a:srgbClr val="006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642835"/>
                  </a:ext>
                </a:extLst>
              </a:tr>
            </a:tbl>
          </a:graphicData>
        </a:graphic>
      </p:graphicFrame>
      <p:graphicFrame>
        <p:nvGraphicFramePr>
          <p:cNvPr id="22" name="Таблица 2">
            <a:extLst>
              <a:ext uri="{FF2B5EF4-FFF2-40B4-BE49-F238E27FC236}">
                <a16:creationId xmlns:a16="http://schemas.microsoft.com/office/drawing/2014/main" id="{E4A95B8A-E0C3-4529-8065-34E5D86ED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091697"/>
              </p:ext>
            </p:extLst>
          </p:nvPr>
        </p:nvGraphicFramePr>
        <p:xfrm>
          <a:off x="6286942" y="1043584"/>
          <a:ext cx="2554513" cy="27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513">
                  <a:extLst>
                    <a:ext uri="{9D8B030D-6E8A-4147-A177-3AD203B41FA5}">
                      <a16:colId xmlns:a16="http://schemas.microsoft.com/office/drawing/2014/main" val="4118222291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  <a:t>Энергетическая стратегия Российской Федерации на период </a:t>
                      </a:r>
                      <a:b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  <a:t>до 2035 г. </a:t>
                      </a:r>
                      <a:r>
                        <a:rPr lang="ru-RU" altLang="ru-RU" sz="1000" b="0" dirty="0">
                          <a:latin typeface="+mn-lt"/>
                          <a:cs typeface="Times New Roman" panose="02020603050405020304" pitchFamily="18" charset="0"/>
                        </a:rPr>
                        <a:t>(утверждена распоряжением Правительства Российской Федерации от 09.06.2020 №1523-р</a:t>
                      </a:r>
                      <a: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  <a:t>)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745060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pPr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Font typeface="Arial" panose="020B0604020202020204" pitchFamily="34" charset="0"/>
                        <a:buNone/>
                      </a:pPr>
                      <a: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altLang="ru-RU" sz="1000" b="1" dirty="0">
                          <a:latin typeface="+mn-lt"/>
                          <a:cs typeface="Times New Roman" panose="02020603050405020304" pitchFamily="18" charset="0"/>
                        </a:rPr>
                        <a:t>Целью развития энергетики Российской Федерации</a:t>
                      </a:r>
                      <a: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  <a:t> является, с одной стороны, максимальное содействие социально-экономическому развитию страны, а с другой стороны, – укрепление и сохранение позиций Российской Федерации в мировой энергетике, как минимум, на период до 2035 года.»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solidFill>
                        <a:srgbClr val="006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642835"/>
                  </a:ext>
                </a:extLst>
              </a:tr>
            </a:tbl>
          </a:graphicData>
        </a:graphic>
      </p:graphicFrame>
      <p:graphicFrame>
        <p:nvGraphicFramePr>
          <p:cNvPr id="23" name="Таблица 2">
            <a:extLst>
              <a:ext uri="{FF2B5EF4-FFF2-40B4-BE49-F238E27FC236}">
                <a16:creationId xmlns:a16="http://schemas.microsoft.com/office/drawing/2014/main" id="{4E4380F1-9E0F-4046-AB67-D9E5FF560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12234"/>
              </p:ext>
            </p:extLst>
          </p:nvPr>
        </p:nvGraphicFramePr>
        <p:xfrm>
          <a:off x="341671" y="4082937"/>
          <a:ext cx="8499784" cy="859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9784">
                  <a:extLst>
                    <a:ext uri="{9D8B030D-6E8A-4147-A177-3AD203B41FA5}">
                      <a16:colId xmlns:a16="http://schemas.microsoft.com/office/drawing/2014/main" val="4118222291"/>
                    </a:ext>
                  </a:extLst>
                </a:gridCol>
              </a:tblGrid>
              <a:tr h="310529"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None/>
                      </a:pPr>
                      <a:r>
                        <a:rPr lang="ru-RU" altLang="ru-RU" sz="1000" dirty="0">
                          <a:latin typeface="+mn-lt"/>
                          <a:cs typeface="Times New Roman" panose="02020603050405020304" pitchFamily="18" charset="0"/>
                        </a:rPr>
                        <a:t>Программа цифровой трансформации</a:t>
                      </a:r>
                      <a:endParaRPr lang="ru-RU" altLang="ru-RU" sz="1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74506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altLang="ru-RU" sz="1000" b="1" dirty="0">
                          <a:solidFill>
                            <a:srgbClr val="003CA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Цель цифровой трансформации Общества: </a:t>
                      </a:r>
                      <a:r>
                        <a:rPr lang="ru-RU" altLang="ru-RU" sz="1000" b="0" dirty="0">
                          <a:solidFill>
                            <a:srgbClr val="003CA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обеспечение готовности к ускоренному переходу (модернизационному рывку) электроэнергетической отрасли к «более эффективной, гибкой и устойчивой энергетике, способной адекватно ответить на вызовы и угрозы в своей сфере и преодолеть имеющиеся проблемы».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642835"/>
                  </a:ext>
                </a:extLst>
              </a:tr>
            </a:tbl>
          </a:graphicData>
        </a:graphic>
      </p:graphicFrame>
      <p:sp>
        <p:nvSpPr>
          <p:cNvPr id="24" name="Стрелка вниз 22">
            <a:extLst>
              <a:ext uri="{FF2B5EF4-FFF2-40B4-BE49-F238E27FC236}">
                <a16:creationId xmlns:a16="http://schemas.microsoft.com/office/drawing/2014/main" id="{56DAF8C5-1F67-433A-8158-FBC4317639A5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5994654" y="1340132"/>
            <a:ext cx="259001" cy="23755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68D0"/>
          </a:solidFill>
          <a:ln>
            <a:noFill/>
          </a:ln>
        </p:spPr>
        <p:txBody>
          <a:bodyPr/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FontTx/>
              <a:buNone/>
            </a:pPr>
            <a:endParaRPr lang="ru-RU" altLang="ru-RU" sz="105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Стрелка вниз 22">
            <a:extLst>
              <a:ext uri="{FF2B5EF4-FFF2-40B4-BE49-F238E27FC236}">
                <a16:creationId xmlns:a16="http://schemas.microsoft.com/office/drawing/2014/main" id="{236A1938-AA96-4584-9329-1BF760E4A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427" y="3823607"/>
            <a:ext cx="259001" cy="23755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68D0"/>
          </a:solidFill>
          <a:ln>
            <a:noFill/>
          </a:ln>
        </p:spPr>
        <p:txBody>
          <a:bodyPr/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FontTx/>
              <a:buNone/>
            </a:pPr>
            <a:endParaRPr lang="ru-RU" altLang="ru-RU" sz="105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Стрелка вниз 22">
            <a:extLst>
              <a:ext uri="{FF2B5EF4-FFF2-40B4-BE49-F238E27FC236}">
                <a16:creationId xmlns:a16="http://schemas.microsoft.com/office/drawing/2014/main" id="{5D7BC121-51AB-45E0-9282-6A22AC0BF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064" y="3823607"/>
            <a:ext cx="259001" cy="23755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68D0"/>
          </a:solidFill>
          <a:ln>
            <a:noFill/>
          </a:ln>
        </p:spPr>
        <p:txBody>
          <a:bodyPr/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FontTx/>
              <a:buNone/>
            </a:pPr>
            <a:endParaRPr lang="ru-RU" altLang="ru-RU" sz="105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Стрелка вниз 22">
            <a:extLst>
              <a:ext uri="{FF2B5EF4-FFF2-40B4-BE49-F238E27FC236}">
                <a16:creationId xmlns:a16="http://schemas.microsoft.com/office/drawing/2014/main" id="{16E845AB-8FD8-404A-8359-744485AFB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5829" y="3823607"/>
            <a:ext cx="259001" cy="23755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68D0"/>
          </a:solidFill>
          <a:ln>
            <a:noFill/>
          </a:ln>
        </p:spPr>
        <p:txBody>
          <a:bodyPr/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FontTx/>
              <a:buNone/>
            </a:pPr>
            <a:endParaRPr lang="ru-RU" altLang="ru-RU" sz="105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60176-F2AD-4AA0-9B36-C75A4033E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513" y="0"/>
            <a:ext cx="8186057" cy="797719"/>
          </a:xfrm>
        </p:spPr>
        <p:txBody>
          <a:bodyPr/>
          <a:lstStyle/>
          <a:p>
            <a:r>
              <a:rPr lang="ru-RU" dirty="0">
                <a:latin typeface="+mn-lt"/>
                <a:cs typeface="Times New Roman" panose="02020603050405020304" pitchFamily="18" charset="0"/>
              </a:rPr>
              <a:t>Вклад цифровой трансформации Общества </a:t>
            </a:r>
            <a:br>
              <a:rPr lang="ru-RU" dirty="0">
                <a:latin typeface="+mn-lt"/>
                <a:cs typeface="Times New Roman" panose="02020603050405020304" pitchFamily="18" charset="0"/>
              </a:rPr>
            </a:br>
            <a:r>
              <a:rPr lang="ru-RU" dirty="0">
                <a:latin typeface="+mn-lt"/>
                <a:cs typeface="Times New Roman" panose="02020603050405020304" pitchFamily="18" charset="0"/>
              </a:rPr>
              <a:t>в достижение государственных и отраслевых показателей (1)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B8176E2-0189-4123-A0F3-EFDA153DE8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DA0668-BA44-4245-B81E-D664D07C0B1C}" type="slidenum">
              <a:rPr lang="ru-RU" sz="1500" smtClean="0"/>
              <a:pPr>
                <a:defRPr/>
              </a:pPr>
              <a:t>5</a:t>
            </a:fld>
            <a:endParaRPr lang="ru-RU" sz="15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2916953-DD73-4919-A1B3-3A999D0FF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479127"/>
              </p:ext>
            </p:extLst>
          </p:nvPr>
        </p:nvGraphicFramePr>
        <p:xfrm>
          <a:off x="181429" y="972457"/>
          <a:ext cx="8711052" cy="4111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171">
                  <a:extLst>
                    <a:ext uri="{9D8B030D-6E8A-4147-A177-3AD203B41FA5}">
                      <a16:colId xmlns:a16="http://schemas.microsoft.com/office/drawing/2014/main" val="4138804813"/>
                    </a:ext>
                  </a:extLst>
                </a:gridCol>
                <a:gridCol w="5254171">
                  <a:extLst>
                    <a:ext uri="{9D8B030D-6E8A-4147-A177-3AD203B41FA5}">
                      <a16:colId xmlns:a16="http://schemas.microsoft.com/office/drawing/2014/main" val="1832029206"/>
                    </a:ext>
                  </a:extLst>
                </a:gridCol>
                <a:gridCol w="1221230">
                  <a:extLst>
                    <a:ext uri="{9D8B030D-6E8A-4147-A177-3AD203B41FA5}">
                      <a16:colId xmlns:a16="http://schemas.microsoft.com/office/drawing/2014/main" val="3500732551"/>
                    </a:ext>
                  </a:extLst>
                </a:gridCol>
                <a:gridCol w="1807480">
                  <a:extLst>
                    <a:ext uri="{9D8B030D-6E8A-4147-A177-3AD203B41FA5}">
                      <a16:colId xmlns:a16="http://schemas.microsoft.com/office/drawing/2014/main" val="311215900"/>
                    </a:ext>
                  </a:extLst>
                </a:gridCol>
              </a:tblGrid>
              <a:tr h="94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Программе цифровой трансформации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/>
                </a:tc>
                <a:extLst>
                  <a:ext uri="{0D108BD9-81ED-4DB2-BD59-A6C34878D82A}">
                    <a16:rowId xmlns:a16="http://schemas.microsoft.com/office/drawing/2014/main" val="2755775938"/>
                  </a:ext>
                </a:extLst>
              </a:tr>
              <a:tr h="94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</a:t>
                      </a:r>
                      <a:endParaRPr lang="ru-RU" sz="900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A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Энергетическая стратегия 2035</a:t>
                      </a:r>
                      <a:endParaRPr lang="ru-RU" sz="9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:a16="http://schemas.microsoft.com/office/drawing/2014/main" val="3445789983"/>
                  </a:ext>
                </a:extLst>
              </a:tr>
              <a:tr h="94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1.1.</a:t>
                      </a:r>
                      <a:endParaRPr lang="ru-RU" sz="9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9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604948"/>
                  </a:ext>
                </a:extLst>
              </a:tr>
              <a:tr h="135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1.1.1.</a:t>
                      </a:r>
                      <a:endParaRPr lang="ru-RU" sz="900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Отношение затрат на обучение персонала к фонду заработной платы (в год)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инициативы 5.5, 5.6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365068"/>
                  </a:ext>
                </a:extLst>
              </a:tr>
              <a:tr h="245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1.1.2.</a:t>
                      </a:r>
                      <a:endParaRPr lang="ru-RU" sz="900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Ежегодное снижение численности пострадавших при несчастных случаях на производстве на 1000 работающих в отраслях топливно-энергетического комплекса, процентов к базовому уровню 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инициатива 1.1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56217"/>
                  </a:ext>
                </a:extLst>
              </a:tr>
              <a:tr h="94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1.2.</a:t>
                      </a:r>
                      <a:endParaRPr lang="ru-RU" sz="9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Ключевые меры</a:t>
                      </a:r>
                      <a:endParaRPr lang="ru-RU" sz="9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/>
                </a:tc>
                <a:extLst>
                  <a:ext uri="{0D108BD9-81ED-4DB2-BD59-A6C34878D82A}">
                    <a16:rowId xmlns:a16="http://schemas.microsoft.com/office/drawing/2014/main" val="4102671361"/>
                  </a:ext>
                </a:extLst>
              </a:tr>
              <a:tr h="395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1.2.1.</a:t>
                      </a:r>
                      <a:endParaRPr lang="ru-RU" sz="900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переход оперативно-диспетчерского управления на максимально возможное автоматическое дистанционное управление режимами работы к 2035 году объектами электрической сети 220 </a:t>
                      </a:r>
                      <a:r>
                        <a:rPr lang="ru-RU" sz="9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кВ</a:t>
                      </a:r>
                      <a:r>
                        <a:rPr lang="ru-RU" sz="9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и выше и объектами генерации 25 МВт и выше в Единой энергетической системе России, а также объектами электрической сети 110 </a:t>
                      </a:r>
                      <a:r>
                        <a:rPr lang="ru-RU" sz="9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кВ</a:t>
                      </a:r>
                      <a:r>
                        <a:rPr lang="ru-RU" sz="9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и выше и объектами генерации 5 МВт и выше в технологически изолированных территориальных электроэнергетических системах.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инициатива 1.1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897999"/>
                  </a:ext>
                </a:extLst>
              </a:tr>
              <a:tr h="320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1.2.2.</a:t>
                      </a:r>
                      <a:endParaRPr lang="ru-RU" sz="900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разработка рыночных механизмов, стимулирующих потребителей к активному участию в формировании розничного рынка электрической энергии (управление спросом посредством участия в регулировании графика нагрузки), с применением в том числе технологии хранения и аккумулирования электрической энергии и ее воспроизводства.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инициатива 1.7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333258"/>
                  </a:ext>
                </a:extLst>
              </a:tr>
              <a:tr h="942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3CA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A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3CA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Стратегия цифровой трансформации топливно-энергетического комплекса до 2030 года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/>
                </a:tc>
                <a:extLst>
                  <a:ext uri="{0D108BD9-81ED-4DB2-BD59-A6C34878D82A}">
                    <a16:rowId xmlns:a16="http://schemas.microsoft.com/office/drawing/2014/main" val="1432417135"/>
                  </a:ext>
                </a:extLst>
              </a:tr>
              <a:tr h="13446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3CA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3CA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Проект «Активный потребитель»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инициатива 1.7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295283"/>
                  </a:ext>
                </a:extLst>
              </a:tr>
              <a:tr h="13550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3CA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3CA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Проект «Открытая цифровая платформа»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инициатива 1.3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202840"/>
                  </a:ext>
                </a:extLst>
              </a:tr>
              <a:tr h="4704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3CA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3CA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Проект «Цифровая промышленная безопасность в ТЭК»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Не относится к Обществу непосредственно, т.к. Общество не является собственником оборудования и не имеет опасных производств. Инициатива 1.1. влияет на общий показатель по снижению травматизма в отрасли за </a:t>
                      </a:r>
                      <a:r>
                        <a:rPr lang="ru-RU" sz="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счет</a:t>
                      </a:r>
                      <a:r>
                        <a:rPr lang="ru-R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уменьшения ручного труда оперативного персонала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относится к Обществу непосредственно, поскольку Общество не является собственником оборудования и не имеет опасных производств. Однако, инициатива 1.1. влияет на общий показатель по снижению травматизма в отрасли, за </a:t>
                      </a:r>
                      <a:r>
                        <a:rPr lang="ru-RU" sz="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уменьшения ручного труда оперативного персонала.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/>
                </a:tc>
                <a:extLst>
                  <a:ext uri="{0D108BD9-81ED-4DB2-BD59-A6C34878D82A}">
                    <a16:rowId xmlns:a16="http://schemas.microsoft.com/office/drawing/2014/main" val="749306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233852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60176-F2AD-4AA0-9B36-C75A4033E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514" y="0"/>
            <a:ext cx="8178800" cy="797719"/>
          </a:xfrm>
        </p:spPr>
        <p:txBody>
          <a:bodyPr/>
          <a:lstStyle/>
          <a:p>
            <a:r>
              <a:rPr lang="ru-RU" dirty="0">
                <a:latin typeface="+mn-lt"/>
                <a:cs typeface="Times New Roman" panose="02020603050405020304" pitchFamily="18" charset="0"/>
              </a:rPr>
              <a:t>Вклад цифровой трансформации Общества </a:t>
            </a:r>
            <a:br>
              <a:rPr lang="ru-RU" dirty="0">
                <a:latin typeface="+mn-lt"/>
                <a:cs typeface="Times New Roman" panose="02020603050405020304" pitchFamily="18" charset="0"/>
              </a:rPr>
            </a:br>
            <a:r>
              <a:rPr lang="ru-RU" dirty="0">
                <a:latin typeface="+mn-lt"/>
                <a:cs typeface="Times New Roman" panose="02020603050405020304" pitchFamily="18" charset="0"/>
              </a:rPr>
              <a:t>в достижение государственных и отраслевых показателей (2)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B8176E2-0189-4123-A0F3-EFDA153DE8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DA0668-BA44-4245-B81E-D664D07C0B1C}" type="slidenum">
              <a:rPr lang="ru-RU" sz="1500" smtClean="0"/>
              <a:pPr>
                <a:defRPr/>
              </a:pPr>
              <a:t>6</a:t>
            </a:fld>
            <a:endParaRPr lang="ru-RU" sz="15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2916953-DD73-4919-A1B3-3A999D0FF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540828"/>
              </p:ext>
            </p:extLst>
          </p:nvPr>
        </p:nvGraphicFramePr>
        <p:xfrm>
          <a:off x="210456" y="1032814"/>
          <a:ext cx="8682024" cy="3963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808">
                  <a:extLst>
                    <a:ext uri="{9D8B030D-6E8A-4147-A177-3AD203B41FA5}">
                      <a16:colId xmlns:a16="http://schemas.microsoft.com/office/drawing/2014/main" val="4138804813"/>
                    </a:ext>
                  </a:extLst>
                </a:gridCol>
                <a:gridCol w="5454542">
                  <a:extLst>
                    <a:ext uri="{9D8B030D-6E8A-4147-A177-3AD203B41FA5}">
                      <a16:colId xmlns:a16="http://schemas.microsoft.com/office/drawing/2014/main" val="1832029206"/>
                    </a:ext>
                  </a:extLst>
                </a:gridCol>
                <a:gridCol w="998217">
                  <a:extLst>
                    <a:ext uri="{9D8B030D-6E8A-4147-A177-3AD203B41FA5}">
                      <a16:colId xmlns:a16="http://schemas.microsoft.com/office/drawing/2014/main" val="2944469647"/>
                    </a:ext>
                  </a:extLst>
                </a:gridCol>
                <a:gridCol w="1801457">
                  <a:extLst>
                    <a:ext uri="{9D8B030D-6E8A-4147-A177-3AD203B41FA5}">
                      <a16:colId xmlns:a16="http://schemas.microsoft.com/office/drawing/2014/main" val="3112159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Программе цифровой трансформации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/>
                </a:tc>
                <a:extLst>
                  <a:ext uri="{0D108BD9-81ED-4DB2-BD59-A6C34878D82A}">
                    <a16:rowId xmlns:a16="http://schemas.microsoft.com/office/drawing/2014/main" val="2755775938"/>
                  </a:ext>
                </a:extLst>
              </a:tr>
              <a:tr h="8870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</a:t>
                      </a:r>
                      <a:endParaRPr lang="ru-RU" sz="1000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A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Указ Президента Российской Федерации №474 от 21.07.2021 </a:t>
                      </a:r>
                      <a:b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«О национальных целях развития Российской Федерации на период до 2030 года.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Приказ от 18 ноября 2020 г. № 600 «Об утверждении методик расчета целевых показателей </a:t>
                      </a:r>
                      <a:b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национальной цели развития Российской Федерации "Цифровая трансформация"»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816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«Цифровая трансформация»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943399"/>
                  </a:ext>
                </a:extLst>
              </a:tr>
              <a:tr h="422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3.1.1.</a:t>
                      </a:r>
                      <a:endParaRPr lang="ru-RU" sz="1000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 цифровых двойников крупных производственных объектов от общего количества крупных производственных объектов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инициатива 1.3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9402"/>
                  </a:ext>
                </a:extLst>
              </a:tr>
              <a:tr h="422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3.1.2.</a:t>
                      </a:r>
                      <a:endParaRPr lang="ru-RU" sz="1000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 цифровых двойников производственных процессов от общего количества производственных процессов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инициатива 1.3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61705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3.1.3.</a:t>
                      </a:r>
                      <a:endParaRPr lang="ru-RU" sz="1000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 цифровых процессов (на базе, либо с использованием «сквозных» технологий) от общего числа основных бизнес-процессов (обеспечивающих, производственных, логистических и коммуникационных)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инициатива 1.3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31301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3.1.4.</a:t>
                      </a:r>
                      <a:endParaRPr lang="ru-RU" sz="1000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 компаний ТЭК, имеющих цифровой профиль (цифровой паспорт, концепцию цифровой трансформации, руководителя цифровой трансформации, профильное подразделение по цифровой трансформации)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Общество имеет Директора по цифровой трансформации и находящийся на утверждении </a:t>
                      </a:r>
                      <a:r>
                        <a:rPr lang="ru-RU" sz="10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Минцифры</a:t>
                      </a:r>
                      <a:r>
                        <a:rPr lang="ru-RU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проект Программы цифровой трансформации</a:t>
                      </a: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Общество имеет Директора по цифровой трансформации и находящийся на утверждении </a:t>
                      </a:r>
                      <a:r>
                        <a:rPr lang="ru-RU" sz="10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Минцифры</a:t>
                      </a:r>
                      <a:r>
                        <a:rPr lang="ru-RU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проект Программы цифровой трансформации.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/>
                </a:tc>
                <a:extLst>
                  <a:ext uri="{0D108BD9-81ED-4DB2-BD59-A6C34878D82A}">
                    <a16:rowId xmlns:a16="http://schemas.microsoft.com/office/drawing/2014/main" val="317143802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000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«Увеличение вложений в отечественные решения в сфере информационных технологий»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Отражено в КПЭ Программы цифровой трансформации, а также в инициативе 3.1 </a:t>
                      </a: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КПЭ, инициатива 3.1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46" marR="21746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61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041664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>
            <a:extLst>
              <a:ext uri="{FF2B5EF4-FFF2-40B4-BE49-F238E27FC236}">
                <a16:creationId xmlns:a16="http://schemas.microsoft.com/office/drawing/2014/main" id="{9743FA0D-A0C1-4375-A4C4-41A788C38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257175" lvl="1" indent="-257175">
              <a:defRPr/>
            </a:pPr>
            <a:r>
              <a:rPr lang="ru-RU" altLang="ru-RU" dirty="0">
                <a:latin typeface="+mn-lt"/>
                <a:cs typeface="Times New Roman" panose="02020603050405020304" pitchFamily="18" charset="0"/>
              </a:rPr>
              <a:t>Ключевые инициативы цифровой трансформации</a:t>
            </a:r>
            <a:endParaRPr lang="ru-RU" altLang="ru-RU" dirty="0">
              <a:latin typeface="+mn-lt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243" name="Номер слайда 5">
            <a:extLst>
              <a:ext uri="{FF2B5EF4-FFF2-40B4-BE49-F238E27FC236}">
                <a16:creationId xmlns:a16="http://schemas.microsoft.com/office/drawing/2014/main" id="{1667EDD2-4969-4313-8263-6B9A698A8A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15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557213" indent="-214313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75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ru-RU" altLang="ru-RU" dirty="0">
                <a:solidFill>
                  <a:srgbClr val="95642F"/>
                </a:solidFill>
                <a:latin typeface="+mn-lt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0244" name="Скругленный прямоугольник 24">
            <a:extLst>
              <a:ext uri="{FF2B5EF4-FFF2-40B4-BE49-F238E27FC236}">
                <a16:creationId xmlns:a16="http://schemas.microsoft.com/office/drawing/2014/main" id="{F8C3C457-DBB4-4F02-9AF9-18490EDC1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199" y="1660776"/>
            <a:ext cx="3503051" cy="168046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>
            <a:spAutoFit/>
          </a:bodyPr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buFont typeface="Arial" panose="020B0604020202020204" pitchFamily="34" charset="0"/>
              <a:buNone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Ключевые инициативы:</a:t>
            </a:r>
          </a:p>
          <a:p>
            <a:pPr marL="171450" indent="-171450" algn="l"/>
            <a:r>
              <a:rPr lang="ru-RU" altLang="ru-RU" sz="12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Автоматизированное дистанционное управление оборудованием электростанций и подстанций</a:t>
            </a:r>
          </a:p>
          <a:p>
            <a:pPr marL="171450" indent="-171450" algn="l"/>
            <a:r>
              <a:rPr lang="ru-RU" altLang="ru-RU" sz="12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Система мониторинга запасов устойчивости</a:t>
            </a:r>
          </a:p>
          <a:p>
            <a:pPr marL="171450" indent="-171450" algn="l"/>
            <a:r>
              <a:rPr lang="ru-RU" altLang="ru-RU" sz="12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Цифровое управление спросом потребителей розничного рынка</a:t>
            </a:r>
          </a:p>
        </p:txBody>
      </p:sp>
      <p:sp>
        <p:nvSpPr>
          <p:cNvPr id="10246" name="Скругленный прямоугольник 24">
            <a:extLst>
              <a:ext uri="{FF2B5EF4-FFF2-40B4-BE49-F238E27FC236}">
                <a16:creationId xmlns:a16="http://schemas.microsoft.com/office/drawing/2014/main" id="{E782FDEF-D4FA-45EC-A408-A94DEA36A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771" y="3557319"/>
            <a:ext cx="3550522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>
            <a:spAutoFit/>
          </a:bodyPr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buFont typeface="Arial" panose="020B0604020202020204" pitchFamily="34" charset="0"/>
              <a:buNone/>
            </a:pPr>
            <a:r>
              <a:rPr lang="ru-RU" altLang="ru-RU" sz="1200" dirty="0">
                <a:latin typeface="+mn-lt"/>
                <a:cs typeface="Times New Roman" panose="02020603050405020304" pitchFamily="18" charset="0"/>
              </a:rPr>
              <a:t>Развитие цифровой инфраструктуры: </a:t>
            </a:r>
            <a:br>
              <a:rPr lang="en-US" altLang="ru-RU" sz="1200" dirty="0">
                <a:latin typeface="+mn-lt"/>
                <a:cs typeface="Times New Roman" panose="02020603050405020304" pitchFamily="18" charset="0"/>
              </a:rPr>
            </a:br>
            <a:r>
              <a:rPr lang="ru-RU" altLang="ru-RU" sz="1200" dirty="0">
                <a:latin typeface="+mn-lt"/>
                <a:cs typeface="Times New Roman" panose="02020603050405020304" pitchFamily="18" charset="0"/>
              </a:rPr>
              <a:t>6 инициатив</a:t>
            </a:r>
          </a:p>
        </p:txBody>
      </p:sp>
      <p:sp>
        <p:nvSpPr>
          <p:cNvPr id="10247" name="Скругленный прямоугольник 24">
            <a:extLst>
              <a:ext uri="{FF2B5EF4-FFF2-40B4-BE49-F238E27FC236}">
                <a16:creationId xmlns:a16="http://schemas.microsoft.com/office/drawing/2014/main" id="{6FDDF749-EDDE-4E50-ABC1-30F8390F5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199" y="1181762"/>
            <a:ext cx="3503051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>
            <a:spAutoFit/>
          </a:bodyPr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buFont typeface="Arial" panose="020B0604020202020204" pitchFamily="34" charset="0"/>
              <a:buNone/>
            </a:pPr>
            <a:r>
              <a:rPr lang="ru-RU" altLang="ru-RU" sz="1200" dirty="0">
                <a:latin typeface="+mn-lt"/>
                <a:cs typeface="Times New Roman" panose="02020603050405020304" pitchFamily="18" charset="0"/>
              </a:rPr>
              <a:t>Развитие технологических цифровых решений: 7 инициатив</a:t>
            </a:r>
          </a:p>
        </p:txBody>
      </p:sp>
      <p:sp>
        <p:nvSpPr>
          <p:cNvPr id="21" name="Скругленный прямоугольник 24">
            <a:extLst>
              <a:ext uri="{FF2B5EF4-FFF2-40B4-BE49-F238E27FC236}">
                <a16:creationId xmlns:a16="http://schemas.microsoft.com/office/drawing/2014/main" id="{8F9807CE-F774-493D-B6B0-0095DF763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6985" y="1134905"/>
            <a:ext cx="3147339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>
            <a:spAutoFit/>
          </a:bodyPr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l">
              <a:buNone/>
            </a:pPr>
            <a:r>
              <a:rPr lang="ru-RU" sz="1200" dirty="0">
                <a:latin typeface="+mn-lt"/>
                <a:cs typeface="Times New Roman" panose="02020603050405020304" pitchFamily="18" charset="0"/>
              </a:rPr>
              <a:t>Комплекс мероприятий по импортозамещению: 12 мероприятий</a:t>
            </a:r>
          </a:p>
        </p:txBody>
      </p:sp>
      <p:sp>
        <p:nvSpPr>
          <p:cNvPr id="22" name="Скругленный прямоугольник 24">
            <a:extLst>
              <a:ext uri="{FF2B5EF4-FFF2-40B4-BE49-F238E27FC236}">
                <a16:creationId xmlns:a16="http://schemas.microsoft.com/office/drawing/2014/main" id="{88A61ECA-464E-4013-83DF-F0D5E0BB9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133" y="2150976"/>
            <a:ext cx="2948477" cy="646331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>
            <a:spAutoFit/>
          </a:bodyPr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buFont typeface="Arial" panose="020B0604020202020204" pitchFamily="34" charset="0"/>
              <a:buNone/>
            </a:pPr>
            <a:r>
              <a:rPr lang="ru-RU" altLang="ru-RU" sz="1200" dirty="0">
                <a:latin typeface="+mn-lt"/>
                <a:cs typeface="Times New Roman" panose="02020603050405020304" pitchFamily="18" charset="0"/>
              </a:rPr>
              <a:t>Обеспечение информационной безопасности в рамках цифровой трансформации: 5 инициатив</a:t>
            </a:r>
          </a:p>
        </p:txBody>
      </p:sp>
      <p:sp>
        <p:nvSpPr>
          <p:cNvPr id="25" name="Скругленный прямоугольник 24">
            <a:extLst>
              <a:ext uri="{FF2B5EF4-FFF2-40B4-BE49-F238E27FC236}">
                <a16:creationId xmlns:a16="http://schemas.microsoft.com/office/drawing/2014/main" id="{2ACCA642-5302-440B-AE99-A24E0E9FE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823" y="4013200"/>
            <a:ext cx="3550522" cy="904863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>
            <a:spAutoFit/>
          </a:bodyPr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buFont typeface="Arial" panose="020B0604020202020204" pitchFamily="34" charset="0"/>
              <a:buNone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Ключевые инициативы:</a:t>
            </a:r>
          </a:p>
          <a:p>
            <a:pPr marL="171450" indent="-171450" algn="l"/>
            <a:r>
              <a:rPr lang="ru-RU" altLang="ru-RU" sz="12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Создание гиперконвергентной инфраструктуры</a:t>
            </a:r>
          </a:p>
          <a:p>
            <a:pPr marL="171450" indent="-171450" algn="l"/>
            <a:r>
              <a:rPr lang="ru-RU" altLang="ru-RU" sz="12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Виртуализация рабочих мест</a:t>
            </a:r>
          </a:p>
        </p:txBody>
      </p:sp>
      <p:sp>
        <p:nvSpPr>
          <p:cNvPr id="26" name="Скругленный прямоугольник 24">
            <a:extLst>
              <a:ext uri="{FF2B5EF4-FFF2-40B4-BE49-F238E27FC236}">
                <a16:creationId xmlns:a16="http://schemas.microsoft.com/office/drawing/2014/main" id="{0DB2C25D-298C-42E3-9CBC-3EDEF9AC1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133" y="2800170"/>
            <a:ext cx="2945045" cy="1237262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>
            <a:spAutoFit/>
          </a:bodyPr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buFont typeface="Arial" panose="020B0604020202020204" pitchFamily="34" charset="0"/>
              <a:buNone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Ключевые инициативы:</a:t>
            </a:r>
          </a:p>
          <a:p>
            <a:pPr algn="l" fontAlgn="ctr"/>
            <a:r>
              <a:rPr lang="ru-RU" sz="12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  Внедрение системы автоматизации и управления событиями информационной безопасности на основе методов машинного обучения и управления большими данными</a:t>
            </a:r>
          </a:p>
        </p:txBody>
      </p:sp>
      <p:sp>
        <p:nvSpPr>
          <p:cNvPr id="27" name="Скругленный прямоугольник 24">
            <a:extLst>
              <a:ext uri="{FF2B5EF4-FFF2-40B4-BE49-F238E27FC236}">
                <a16:creationId xmlns:a16="http://schemas.microsoft.com/office/drawing/2014/main" id="{FF58E7C9-B841-44D7-91C8-6D9A68396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7496" y="4239587"/>
            <a:ext cx="3439132" cy="46166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wrap="square" anchor="t">
            <a:spAutoFit/>
          </a:bodyPr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buFont typeface="Arial" panose="020B0604020202020204" pitchFamily="34" charset="0"/>
              <a:buNone/>
            </a:pPr>
            <a:r>
              <a:rPr lang="ru-RU" altLang="ru-RU" sz="1200" dirty="0">
                <a:latin typeface="+mn-lt"/>
                <a:cs typeface="Times New Roman" panose="02020603050405020304" pitchFamily="18" charset="0"/>
              </a:rPr>
              <a:t>Кадры, компетенции и культура для цифровой трансформации: 8 инициатив</a:t>
            </a:r>
          </a:p>
        </p:txBody>
      </p: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59A7DAD3-86E9-418E-ABE4-873F71A0EDE4}"/>
              </a:ext>
            </a:extLst>
          </p:cNvPr>
          <p:cNvGrpSpPr/>
          <p:nvPr/>
        </p:nvGrpSpPr>
        <p:grpSpPr>
          <a:xfrm>
            <a:off x="4119085" y="1954201"/>
            <a:ext cx="1592268" cy="1599026"/>
            <a:chOff x="3201963" y="1262946"/>
            <a:chExt cx="1592268" cy="1599026"/>
          </a:xfrm>
        </p:grpSpPr>
        <p:sp>
          <p:nvSpPr>
            <p:cNvPr id="15" name="Часть круга 14">
              <a:extLst>
                <a:ext uri="{FF2B5EF4-FFF2-40B4-BE49-F238E27FC236}">
                  <a16:creationId xmlns:a16="http://schemas.microsoft.com/office/drawing/2014/main" id="{AA7C2F32-0AA4-4C90-BBF7-6495166078CF}"/>
                </a:ext>
              </a:extLst>
            </p:cNvPr>
            <p:cNvSpPr/>
            <p:nvPr/>
          </p:nvSpPr>
          <p:spPr bwMode="auto">
            <a:xfrm>
              <a:off x="3207362" y="1262946"/>
              <a:ext cx="1560292" cy="1560292"/>
            </a:xfrm>
            <a:prstGeom prst="pie">
              <a:avLst>
                <a:gd name="adj1" fmla="val 11628607"/>
                <a:gd name="adj2" fmla="val 16200000"/>
              </a:avLst>
            </a:prstGeom>
            <a:solidFill>
              <a:srgbClr val="003060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269875" indent="-269875" algn="just">
                <a:spcBef>
                  <a:spcPts val="0"/>
                </a:spcBef>
                <a:buClr>
                  <a:srgbClr val="2A4E9E"/>
                </a:buClr>
                <a:buSzPct val="100000"/>
              </a:pPr>
              <a:endParaRPr lang="ru-RU" sz="1200" dirty="0"/>
            </a:p>
          </p:txBody>
        </p:sp>
        <p:sp>
          <p:nvSpPr>
            <p:cNvPr id="44" name="Часть круга 43">
              <a:extLst>
                <a:ext uri="{FF2B5EF4-FFF2-40B4-BE49-F238E27FC236}">
                  <a16:creationId xmlns:a16="http://schemas.microsoft.com/office/drawing/2014/main" id="{E89318ED-A7D2-48DD-B2DC-BAA627E85A77}"/>
                </a:ext>
              </a:extLst>
            </p:cNvPr>
            <p:cNvSpPr/>
            <p:nvPr/>
          </p:nvSpPr>
          <p:spPr bwMode="auto">
            <a:xfrm>
              <a:off x="3201963" y="1286648"/>
              <a:ext cx="1560292" cy="1560292"/>
            </a:xfrm>
            <a:prstGeom prst="pie">
              <a:avLst>
                <a:gd name="adj1" fmla="val 7617420"/>
                <a:gd name="adj2" fmla="val 11604679"/>
              </a:avLst>
            </a:prstGeom>
            <a:solidFill>
              <a:srgbClr val="0050A0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269875" indent="-269875" algn="just">
                <a:spcBef>
                  <a:spcPts val="0"/>
                </a:spcBef>
                <a:buClr>
                  <a:srgbClr val="2A4E9E"/>
                </a:buClr>
                <a:buSzPct val="100000"/>
              </a:pPr>
              <a:endParaRPr lang="ru-RU" sz="1200" dirty="0"/>
            </a:p>
          </p:txBody>
        </p:sp>
        <p:sp>
          <p:nvSpPr>
            <p:cNvPr id="45" name="Часть круга 44">
              <a:extLst>
                <a:ext uri="{FF2B5EF4-FFF2-40B4-BE49-F238E27FC236}">
                  <a16:creationId xmlns:a16="http://schemas.microsoft.com/office/drawing/2014/main" id="{732C9236-B339-46C8-967A-DDCD2F934942}"/>
                </a:ext>
              </a:extLst>
            </p:cNvPr>
            <p:cNvSpPr/>
            <p:nvPr/>
          </p:nvSpPr>
          <p:spPr bwMode="auto">
            <a:xfrm>
              <a:off x="3218171" y="1301680"/>
              <a:ext cx="1560292" cy="1560292"/>
            </a:xfrm>
            <a:prstGeom prst="pie">
              <a:avLst>
                <a:gd name="adj1" fmla="val 3302653"/>
                <a:gd name="adj2" fmla="val 7582636"/>
              </a:avLst>
            </a:prstGeom>
            <a:solidFill>
              <a:srgbClr val="0068D0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269875" indent="-269875" algn="just">
                <a:spcBef>
                  <a:spcPts val="0"/>
                </a:spcBef>
                <a:buClr>
                  <a:srgbClr val="2A4E9E"/>
                </a:buClr>
                <a:buSzPct val="100000"/>
              </a:pPr>
              <a:endParaRPr lang="ru-RU" sz="1200" dirty="0"/>
            </a:p>
          </p:txBody>
        </p:sp>
        <p:sp>
          <p:nvSpPr>
            <p:cNvPr id="46" name="Часть круга 45">
              <a:extLst>
                <a:ext uri="{FF2B5EF4-FFF2-40B4-BE49-F238E27FC236}">
                  <a16:creationId xmlns:a16="http://schemas.microsoft.com/office/drawing/2014/main" id="{6FC9A556-AF83-45C9-BBBC-71459C0A3BCF}"/>
                </a:ext>
              </a:extLst>
            </p:cNvPr>
            <p:cNvSpPr/>
            <p:nvPr/>
          </p:nvSpPr>
          <p:spPr bwMode="auto">
            <a:xfrm>
              <a:off x="3233939" y="1284548"/>
              <a:ext cx="1560292" cy="1560292"/>
            </a:xfrm>
            <a:prstGeom prst="pie">
              <a:avLst>
                <a:gd name="adj1" fmla="val 20973989"/>
                <a:gd name="adj2" fmla="val 3287555"/>
              </a:avLst>
            </a:prstGeom>
            <a:solidFill>
              <a:srgbClr val="47A3FF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269875" indent="-269875" algn="just">
                <a:spcBef>
                  <a:spcPts val="0"/>
                </a:spcBef>
                <a:buClr>
                  <a:srgbClr val="2A4E9E"/>
                </a:buClr>
                <a:buSzPct val="100000"/>
              </a:pPr>
              <a:endParaRPr lang="ru-RU" sz="1200" dirty="0"/>
            </a:p>
          </p:txBody>
        </p:sp>
        <p:sp>
          <p:nvSpPr>
            <p:cNvPr id="48" name="Часть круга 47">
              <a:extLst>
                <a:ext uri="{FF2B5EF4-FFF2-40B4-BE49-F238E27FC236}">
                  <a16:creationId xmlns:a16="http://schemas.microsoft.com/office/drawing/2014/main" id="{2A132403-5135-47A5-A496-A8811275267C}"/>
                </a:ext>
              </a:extLst>
            </p:cNvPr>
            <p:cNvSpPr/>
            <p:nvPr/>
          </p:nvSpPr>
          <p:spPr bwMode="auto">
            <a:xfrm>
              <a:off x="3233939" y="1262946"/>
              <a:ext cx="1560292" cy="1560292"/>
            </a:xfrm>
            <a:prstGeom prst="pie">
              <a:avLst>
                <a:gd name="adj1" fmla="val 16184218"/>
                <a:gd name="adj2" fmla="val 20952997"/>
              </a:avLst>
            </a:prstGeom>
            <a:solidFill>
              <a:srgbClr val="93C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269875" indent="-269875" algn="just">
                <a:spcBef>
                  <a:spcPts val="0"/>
                </a:spcBef>
                <a:buClr>
                  <a:srgbClr val="2A4E9E"/>
                </a:buClr>
                <a:buSzPct val="100000"/>
              </a:pPr>
              <a:endParaRPr lang="ru-RU" sz="1200" dirty="0"/>
            </a:p>
          </p:txBody>
        </p:sp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A0967C1B-FF39-4A9E-A920-DAB43C299CBB}"/>
                </a:ext>
              </a:extLst>
            </p:cNvPr>
            <p:cNvSpPr/>
            <p:nvPr/>
          </p:nvSpPr>
          <p:spPr bwMode="auto">
            <a:xfrm>
              <a:off x="3678086" y="1734872"/>
              <a:ext cx="640462" cy="6404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269875" indent="-269875" algn="just">
                <a:spcBef>
                  <a:spcPts val="0"/>
                </a:spcBef>
                <a:buClr>
                  <a:srgbClr val="2A4E9E"/>
                </a:buClr>
                <a:buSzPct val="100000"/>
              </a:pPr>
              <a:endParaRPr lang="ru-RU" sz="1200" dirty="0"/>
            </a:p>
          </p:txBody>
        </p:sp>
      </p:grpSp>
      <p:sp>
        <p:nvSpPr>
          <p:cNvPr id="32" name="Freeform 41">
            <a:extLst>
              <a:ext uri="{FF2B5EF4-FFF2-40B4-BE49-F238E27FC236}">
                <a16:creationId xmlns:a16="http://schemas.microsoft.com/office/drawing/2014/main" id="{E795F583-685C-4828-B252-462FDC2A731C}"/>
              </a:ext>
            </a:extLst>
          </p:cNvPr>
          <p:cNvSpPr>
            <a:spLocks noEditPoints="1"/>
          </p:cNvSpPr>
          <p:nvPr/>
        </p:nvSpPr>
        <p:spPr bwMode="auto">
          <a:xfrm>
            <a:off x="4715258" y="3086427"/>
            <a:ext cx="400362" cy="412834"/>
          </a:xfrm>
          <a:custGeom>
            <a:avLst/>
            <a:gdLst>
              <a:gd name="T0" fmla="*/ 9659 w 16245"/>
              <a:gd name="T1" fmla="*/ 3174 h 16747"/>
              <a:gd name="T2" fmla="*/ 9407 w 16245"/>
              <a:gd name="T3" fmla="*/ 2715 h 16747"/>
              <a:gd name="T4" fmla="*/ 10342 w 16245"/>
              <a:gd name="T5" fmla="*/ 2804 h 16747"/>
              <a:gd name="T6" fmla="*/ 8722 w 16245"/>
              <a:gd name="T7" fmla="*/ 15939 h 16747"/>
              <a:gd name="T8" fmla="*/ 9248 w 16245"/>
              <a:gd name="T9" fmla="*/ 16747 h 16747"/>
              <a:gd name="T10" fmla="*/ 16245 w 16245"/>
              <a:gd name="T11" fmla="*/ 16222 h 16747"/>
              <a:gd name="T12" fmla="*/ 8722 w 16245"/>
              <a:gd name="T13" fmla="*/ 15939 h 16747"/>
              <a:gd name="T14" fmla="*/ 9965 w 16245"/>
              <a:gd name="T15" fmla="*/ 14631 h 16747"/>
              <a:gd name="T16" fmla="*/ 15005 w 16245"/>
              <a:gd name="T17" fmla="*/ 11990 h 16747"/>
              <a:gd name="T18" fmla="*/ 15214 w 16245"/>
              <a:gd name="T19" fmla="*/ 11205 h 16747"/>
              <a:gd name="T20" fmla="*/ 12710 w 16245"/>
              <a:gd name="T21" fmla="*/ 10122 h 16747"/>
              <a:gd name="T22" fmla="*/ 8889 w 16245"/>
              <a:gd name="T23" fmla="*/ 9214 h 16747"/>
              <a:gd name="T24" fmla="*/ 8005 w 16245"/>
              <a:gd name="T25" fmla="*/ 7374 h 16747"/>
              <a:gd name="T26" fmla="*/ 14039 w 16245"/>
              <a:gd name="T27" fmla="*/ 5202 h 16747"/>
              <a:gd name="T28" fmla="*/ 10080 w 16245"/>
              <a:gd name="T29" fmla="*/ 1764 h 16747"/>
              <a:gd name="T30" fmla="*/ 6409 w 16245"/>
              <a:gd name="T31" fmla="*/ 0 h 16747"/>
              <a:gd name="T32" fmla="*/ 1447 w 16245"/>
              <a:gd name="T33" fmla="*/ 5202 h 16747"/>
              <a:gd name="T34" fmla="*/ 7481 w 16245"/>
              <a:gd name="T35" fmla="*/ 7374 h 16747"/>
              <a:gd name="T36" fmla="*/ 6597 w 16245"/>
              <a:gd name="T37" fmla="*/ 9214 h 16747"/>
              <a:gd name="T38" fmla="*/ 2774 w 16245"/>
              <a:gd name="T39" fmla="*/ 10122 h 16747"/>
              <a:gd name="T40" fmla="*/ 0 w 16245"/>
              <a:gd name="T41" fmla="*/ 13709 h 16747"/>
              <a:gd name="T42" fmla="*/ 6074 w 16245"/>
              <a:gd name="T43" fmla="*/ 13709 h 16747"/>
              <a:gd name="T44" fmla="*/ 3297 w 16245"/>
              <a:gd name="T45" fmla="*/ 10122 h 16747"/>
              <a:gd name="T46" fmla="*/ 6597 w 16245"/>
              <a:gd name="T47" fmla="*/ 9737 h 16747"/>
              <a:gd name="T48" fmla="*/ 8889 w 16245"/>
              <a:gd name="T49" fmla="*/ 9737 h 16747"/>
              <a:gd name="T50" fmla="*/ 12186 w 16245"/>
              <a:gd name="T51" fmla="*/ 10122 h 16747"/>
              <a:gd name="T52" fmla="*/ 9758 w 16245"/>
              <a:gd name="T53" fmla="*/ 11205 h 16747"/>
              <a:gd name="T54" fmla="*/ 9180 w 16245"/>
              <a:gd name="T55" fmla="*/ 15415 h 16747"/>
              <a:gd name="T56" fmla="*/ 15790 w 16245"/>
              <a:gd name="T57" fmla="*/ 11783 h 16747"/>
              <a:gd name="T58" fmla="*/ 3036 w 16245"/>
              <a:gd name="T59" fmla="*/ 16224 h 16747"/>
              <a:gd name="T60" fmla="*/ 3033 w 16245"/>
              <a:gd name="T61" fmla="*/ 14685 h 16747"/>
              <a:gd name="T62" fmla="*/ 3038 w 16245"/>
              <a:gd name="T63" fmla="*/ 14685 h 16747"/>
              <a:gd name="T64" fmla="*/ 3036 w 16245"/>
              <a:gd name="T65" fmla="*/ 16224 h 16747"/>
              <a:gd name="T66" fmla="*/ 3920 w 16245"/>
              <a:gd name="T67" fmla="*/ 13278 h 16747"/>
              <a:gd name="T68" fmla="*/ 3033 w 16245"/>
              <a:gd name="T69" fmla="*/ 14162 h 16747"/>
              <a:gd name="T70" fmla="*/ 3036 w 16245"/>
              <a:gd name="T71" fmla="*/ 12396 h 16747"/>
              <a:gd name="T72" fmla="*/ 4551 w 16245"/>
              <a:gd name="T73" fmla="*/ 3161 h 16747"/>
              <a:gd name="T74" fmla="*/ 4028 w 16245"/>
              <a:gd name="T75" fmla="*/ 3161 h 16747"/>
              <a:gd name="T76" fmla="*/ 6670 w 16245"/>
              <a:gd name="T77" fmla="*/ 1040 h 16747"/>
              <a:gd name="T78" fmla="*/ 3565 w 16245"/>
              <a:gd name="T79" fmla="*/ 4345 h 16747"/>
              <a:gd name="T80" fmla="*/ 2486 w 16245"/>
              <a:gd name="T81" fmla="*/ 5465 h 16747"/>
              <a:gd name="T82" fmla="*/ 3539 w 16245"/>
              <a:gd name="T83" fmla="*/ 3822 h 16747"/>
              <a:gd name="T84" fmla="*/ 3565 w 16245"/>
              <a:gd name="T85" fmla="*/ 4345 h 16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245" h="16747">
                <a:moveTo>
                  <a:pt x="10080" y="3065"/>
                </a:moveTo>
                <a:cubicBezTo>
                  <a:pt x="9934" y="3065"/>
                  <a:pt x="9788" y="3103"/>
                  <a:pt x="9659" y="3174"/>
                </a:cubicBezTo>
                <a:cubicBezTo>
                  <a:pt x="9532" y="3243"/>
                  <a:pt x="9374" y="3197"/>
                  <a:pt x="9304" y="3070"/>
                </a:cubicBezTo>
                <a:cubicBezTo>
                  <a:pt x="9234" y="2943"/>
                  <a:pt x="9281" y="2784"/>
                  <a:pt x="9407" y="2715"/>
                </a:cubicBezTo>
                <a:cubicBezTo>
                  <a:pt x="9613" y="2602"/>
                  <a:pt x="9846" y="2542"/>
                  <a:pt x="10080" y="2542"/>
                </a:cubicBezTo>
                <a:cubicBezTo>
                  <a:pt x="10225" y="2542"/>
                  <a:pt x="10342" y="2659"/>
                  <a:pt x="10342" y="2804"/>
                </a:cubicBezTo>
                <a:cubicBezTo>
                  <a:pt x="10342" y="2948"/>
                  <a:pt x="10225" y="3065"/>
                  <a:pt x="10080" y="3065"/>
                </a:cubicBezTo>
                <a:close/>
                <a:moveTo>
                  <a:pt x="8722" y="15939"/>
                </a:moveTo>
                <a:lnTo>
                  <a:pt x="8722" y="16222"/>
                </a:lnTo>
                <a:cubicBezTo>
                  <a:pt x="8722" y="16509"/>
                  <a:pt x="8960" y="16747"/>
                  <a:pt x="9248" y="16747"/>
                </a:cubicBezTo>
                <a:lnTo>
                  <a:pt x="15722" y="16747"/>
                </a:lnTo>
                <a:cubicBezTo>
                  <a:pt x="16012" y="16747"/>
                  <a:pt x="16245" y="16509"/>
                  <a:pt x="16245" y="16222"/>
                </a:cubicBezTo>
                <a:lnTo>
                  <a:pt x="16245" y="15939"/>
                </a:lnTo>
                <a:lnTo>
                  <a:pt x="8722" y="15939"/>
                </a:lnTo>
                <a:close/>
                <a:moveTo>
                  <a:pt x="15005" y="14631"/>
                </a:moveTo>
                <a:lnTo>
                  <a:pt x="9965" y="14631"/>
                </a:lnTo>
                <a:lnTo>
                  <a:pt x="9965" y="11990"/>
                </a:lnTo>
                <a:lnTo>
                  <a:pt x="15005" y="11990"/>
                </a:lnTo>
                <a:lnTo>
                  <a:pt x="15005" y="14631"/>
                </a:lnTo>
                <a:close/>
                <a:moveTo>
                  <a:pt x="15214" y="11205"/>
                </a:moveTo>
                <a:lnTo>
                  <a:pt x="12710" y="11205"/>
                </a:lnTo>
                <a:lnTo>
                  <a:pt x="12710" y="10122"/>
                </a:lnTo>
                <a:cubicBezTo>
                  <a:pt x="12710" y="9622"/>
                  <a:pt x="12301" y="9214"/>
                  <a:pt x="11802" y="9214"/>
                </a:cubicBezTo>
                <a:lnTo>
                  <a:pt x="8889" y="9214"/>
                </a:lnTo>
                <a:cubicBezTo>
                  <a:pt x="8790" y="8774"/>
                  <a:pt x="8444" y="8429"/>
                  <a:pt x="8005" y="8329"/>
                </a:cubicBezTo>
                <a:lnTo>
                  <a:pt x="8005" y="7374"/>
                </a:lnTo>
                <a:lnTo>
                  <a:pt x="11870" y="7374"/>
                </a:lnTo>
                <a:cubicBezTo>
                  <a:pt x="13066" y="7374"/>
                  <a:pt x="14039" y="6401"/>
                  <a:pt x="14039" y="5202"/>
                </a:cubicBezTo>
                <a:cubicBezTo>
                  <a:pt x="14039" y="4077"/>
                  <a:pt x="13168" y="3145"/>
                  <a:pt x="12061" y="3046"/>
                </a:cubicBezTo>
                <a:cubicBezTo>
                  <a:pt x="11718" y="2272"/>
                  <a:pt x="10943" y="1764"/>
                  <a:pt x="10080" y="1764"/>
                </a:cubicBezTo>
                <a:cubicBezTo>
                  <a:pt x="9816" y="1764"/>
                  <a:pt x="9551" y="1814"/>
                  <a:pt x="9305" y="1905"/>
                </a:cubicBezTo>
                <a:cubicBezTo>
                  <a:pt x="8813" y="754"/>
                  <a:pt x="7683" y="0"/>
                  <a:pt x="6409" y="0"/>
                </a:cubicBezTo>
                <a:cubicBezTo>
                  <a:pt x="4697" y="0"/>
                  <a:pt x="3297" y="1369"/>
                  <a:pt x="3250" y="3072"/>
                </a:cubicBezTo>
                <a:cubicBezTo>
                  <a:pt x="2222" y="3242"/>
                  <a:pt x="1447" y="4135"/>
                  <a:pt x="1447" y="5202"/>
                </a:cubicBezTo>
                <a:cubicBezTo>
                  <a:pt x="1447" y="6401"/>
                  <a:pt x="2418" y="7374"/>
                  <a:pt x="3614" y="7374"/>
                </a:cubicBezTo>
                <a:lnTo>
                  <a:pt x="7481" y="7374"/>
                </a:lnTo>
                <a:lnTo>
                  <a:pt x="7481" y="8329"/>
                </a:lnTo>
                <a:cubicBezTo>
                  <a:pt x="7042" y="8429"/>
                  <a:pt x="6696" y="8774"/>
                  <a:pt x="6597" y="9214"/>
                </a:cubicBezTo>
                <a:lnTo>
                  <a:pt x="3682" y="9214"/>
                </a:lnTo>
                <a:cubicBezTo>
                  <a:pt x="3182" y="9214"/>
                  <a:pt x="2774" y="9622"/>
                  <a:pt x="2774" y="10122"/>
                </a:cubicBezTo>
                <a:lnTo>
                  <a:pt x="2774" y="10687"/>
                </a:lnTo>
                <a:cubicBezTo>
                  <a:pt x="1222" y="10821"/>
                  <a:pt x="0" y="12124"/>
                  <a:pt x="0" y="13709"/>
                </a:cubicBezTo>
                <a:cubicBezTo>
                  <a:pt x="0" y="15365"/>
                  <a:pt x="1354" y="16747"/>
                  <a:pt x="3036" y="16747"/>
                </a:cubicBezTo>
                <a:cubicBezTo>
                  <a:pt x="4708" y="16747"/>
                  <a:pt x="6074" y="15378"/>
                  <a:pt x="6074" y="13709"/>
                </a:cubicBezTo>
                <a:cubicBezTo>
                  <a:pt x="6074" y="12124"/>
                  <a:pt x="4849" y="10821"/>
                  <a:pt x="3297" y="10687"/>
                </a:cubicBezTo>
                <a:lnTo>
                  <a:pt x="3297" y="10122"/>
                </a:lnTo>
                <a:cubicBezTo>
                  <a:pt x="3297" y="9910"/>
                  <a:pt x="3470" y="9737"/>
                  <a:pt x="3682" y="9737"/>
                </a:cubicBezTo>
                <a:lnTo>
                  <a:pt x="6597" y="9737"/>
                </a:lnTo>
                <a:cubicBezTo>
                  <a:pt x="6715" y="10260"/>
                  <a:pt x="7183" y="10653"/>
                  <a:pt x="7743" y="10653"/>
                </a:cubicBezTo>
                <a:cubicBezTo>
                  <a:pt x="8303" y="10653"/>
                  <a:pt x="8772" y="10260"/>
                  <a:pt x="8889" y="9737"/>
                </a:cubicBezTo>
                <a:lnTo>
                  <a:pt x="11802" y="9737"/>
                </a:lnTo>
                <a:cubicBezTo>
                  <a:pt x="12014" y="9737"/>
                  <a:pt x="12186" y="9910"/>
                  <a:pt x="12186" y="10122"/>
                </a:cubicBezTo>
                <a:lnTo>
                  <a:pt x="12186" y="11205"/>
                </a:lnTo>
                <a:lnTo>
                  <a:pt x="9758" y="11205"/>
                </a:lnTo>
                <a:cubicBezTo>
                  <a:pt x="9439" y="11205"/>
                  <a:pt x="9180" y="11467"/>
                  <a:pt x="9180" y="11783"/>
                </a:cubicBezTo>
                <a:lnTo>
                  <a:pt x="9180" y="15415"/>
                </a:lnTo>
                <a:lnTo>
                  <a:pt x="15790" y="15415"/>
                </a:lnTo>
                <a:lnTo>
                  <a:pt x="15790" y="11783"/>
                </a:lnTo>
                <a:cubicBezTo>
                  <a:pt x="15790" y="11467"/>
                  <a:pt x="15531" y="11205"/>
                  <a:pt x="15214" y="11205"/>
                </a:cubicBezTo>
                <a:close/>
                <a:moveTo>
                  <a:pt x="3036" y="16224"/>
                </a:moveTo>
                <a:cubicBezTo>
                  <a:pt x="2392" y="16224"/>
                  <a:pt x="1806" y="15978"/>
                  <a:pt x="1361" y="15578"/>
                </a:cubicBezTo>
                <a:cubicBezTo>
                  <a:pt x="1735" y="15026"/>
                  <a:pt x="2358" y="14685"/>
                  <a:pt x="3033" y="14685"/>
                </a:cubicBezTo>
                <a:lnTo>
                  <a:pt x="3036" y="14685"/>
                </a:lnTo>
                <a:cubicBezTo>
                  <a:pt x="3038" y="14685"/>
                  <a:pt x="3038" y="14685"/>
                  <a:pt x="3038" y="14685"/>
                </a:cubicBezTo>
                <a:cubicBezTo>
                  <a:pt x="3716" y="14685"/>
                  <a:pt x="4339" y="15026"/>
                  <a:pt x="4713" y="15578"/>
                </a:cubicBezTo>
                <a:cubicBezTo>
                  <a:pt x="4268" y="15978"/>
                  <a:pt x="3682" y="16224"/>
                  <a:pt x="3036" y="16224"/>
                </a:cubicBezTo>
                <a:close/>
                <a:moveTo>
                  <a:pt x="3036" y="12396"/>
                </a:moveTo>
                <a:cubicBezTo>
                  <a:pt x="3522" y="12396"/>
                  <a:pt x="3920" y="12791"/>
                  <a:pt x="3920" y="13278"/>
                </a:cubicBezTo>
                <a:cubicBezTo>
                  <a:pt x="3920" y="13764"/>
                  <a:pt x="3525" y="14159"/>
                  <a:pt x="3038" y="14162"/>
                </a:cubicBezTo>
                <a:lnTo>
                  <a:pt x="3033" y="14162"/>
                </a:lnTo>
                <a:cubicBezTo>
                  <a:pt x="2546" y="14159"/>
                  <a:pt x="2151" y="13764"/>
                  <a:pt x="2151" y="13278"/>
                </a:cubicBezTo>
                <a:cubicBezTo>
                  <a:pt x="2151" y="12791"/>
                  <a:pt x="2549" y="12396"/>
                  <a:pt x="3036" y="12396"/>
                </a:cubicBezTo>
                <a:close/>
                <a:moveTo>
                  <a:pt x="6408" y="1302"/>
                </a:moveTo>
                <a:cubicBezTo>
                  <a:pt x="5384" y="1302"/>
                  <a:pt x="4551" y="2136"/>
                  <a:pt x="4551" y="3161"/>
                </a:cubicBezTo>
                <a:cubicBezTo>
                  <a:pt x="4551" y="3306"/>
                  <a:pt x="4434" y="3423"/>
                  <a:pt x="4289" y="3423"/>
                </a:cubicBezTo>
                <a:cubicBezTo>
                  <a:pt x="4145" y="3423"/>
                  <a:pt x="4028" y="3306"/>
                  <a:pt x="4028" y="3161"/>
                </a:cubicBezTo>
                <a:cubicBezTo>
                  <a:pt x="4028" y="1847"/>
                  <a:pt x="5096" y="779"/>
                  <a:pt x="6408" y="779"/>
                </a:cubicBezTo>
                <a:cubicBezTo>
                  <a:pt x="6553" y="779"/>
                  <a:pt x="6670" y="895"/>
                  <a:pt x="6670" y="1040"/>
                </a:cubicBezTo>
                <a:cubicBezTo>
                  <a:pt x="6670" y="1185"/>
                  <a:pt x="6553" y="1302"/>
                  <a:pt x="6408" y="1302"/>
                </a:cubicBezTo>
                <a:close/>
                <a:moveTo>
                  <a:pt x="3565" y="4345"/>
                </a:moveTo>
                <a:cubicBezTo>
                  <a:pt x="3107" y="4368"/>
                  <a:pt x="2748" y="4745"/>
                  <a:pt x="2748" y="5203"/>
                </a:cubicBezTo>
                <a:cubicBezTo>
                  <a:pt x="2748" y="5348"/>
                  <a:pt x="2631" y="5465"/>
                  <a:pt x="2486" y="5465"/>
                </a:cubicBezTo>
                <a:cubicBezTo>
                  <a:pt x="2342" y="5465"/>
                  <a:pt x="2225" y="5348"/>
                  <a:pt x="2225" y="5203"/>
                </a:cubicBezTo>
                <a:cubicBezTo>
                  <a:pt x="2225" y="4465"/>
                  <a:pt x="2802" y="3859"/>
                  <a:pt x="3539" y="3822"/>
                </a:cubicBezTo>
                <a:cubicBezTo>
                  <a:pt x="3688" y="3816"/>
                  <a:pt x="3806" y="3926"/>
                  <a:pt x="3813" y="4071"/>
                </a:cubicBezTo>
                <a:cubicBezTo>
                  <a:pt x="3820" y="4215"/>
                  <a:pt x="3709" y="4338"/>
                  <a:pt x="3565" y="43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prstClr val="black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Freeform 45">
            <a:extLst>
              <a:ext uri="{FF2B5EF4-FFF2-40B4-BE49-F238E27FC236}">
                <a16:creationId xmlns:a16="http://schemas.microsoft.com/office/drawing/2014/main" id="{D8DD8933-D65B-4361-962B-50CDDBE19398}"/>
              </a:ext>
            </a:extLst>
          </p:cNvPr>
          <p:cNvSpPr>
            <a:spLocks noEditPoints="1"/>
          </p:cNvSpPr>
          <p:nvPr/>
        </p:nvSpPr>
        <p:spPr bwMode="auto">
          <a:xfrm>
            <a:off x="4216175" y="2771745"/>
            <a:ext cx="342105" cy="342104"/>
          </a:xfrm>
          <a:custGeom>
            <a:avLst/>
            <a:gdLst>
              <a:gd name="T0" fmla="*/ 1208 w 19789"/>
              <a:gd name="T1" fmla="*/ 5163 h 19755"/>
              <a:gd name="T2" fmla="*/ 4042 w 19789"/>
              <a:gd name="T3" fmla="*/ 5163 h 19755"/>
              <a:gd name="T4" fmla="*/ 17366 w 19789"/>
              <a:gd name="T5" fmla="*/ 17410 h 19755"/>
              <a:gd name="T6" fmla="*/ 16964 w 19789"/>
              <a:gd name="T7" fmla="*/ 15728 h 19755"/>
              <a:gd name="T8" fmla="*/ 9462 w 19789"/>
              <a:gd name="T9" fmla="*/ 13712 h 19755"/>
              <a:gd name="T10" fmla="*/ 2826 w 19789"/>
              <a:gd name="T11" fmla="*/ 13712 h 19755"/>
              <a:gd name="T12" fmla="*/ 2625 w 19789"/>
              <a:gd name="T13" fmla="*/ 17394 h 19755"/>
              <a:gd name="T14" fmla="*/ 9462 w 19789"/>
              <a:gd name="T15" fmla="*/ 16130 h 19755"/>
              <a:gd name="T16" fmla="*/ 9865 w 19789"/>
              <a:gd name="T17" fmla="*/ 16476 h 19755"/>
              <a:gd name="T18" fmla="*/ 16964 w 19789"/>
              <a:gd name="T19" fmla="*/ 17410 h 19755"/>
              <a:gd name="T20" fmla="*/ 8491 w 19789"/>
              <a:gd name="T21" fmla="*/ 18035 h 19755"/>
              <a:gd name="T22" fmla="*/ 9665 w 19789"/>
              <a:gd name="T23" fmla="*/ 16861 h 19755"/>
              <a:gd name="T24" fmla="*/ 17164 w 19789"/>
              <a:gd name="T25" fmla="*/ 19755 h 19755"/>
              <a:gd name="T26" fmla="*/ 2625 w 19789"/>
              <a:gd name="T27" fmla="*/ 17796 h 19755"/>
              <a:gd name="T28" fmla="*/ 3604 w 19789"/>
              <a:gd name="T29" fmla="*/ 18776 h 19755"/>
              <a:gd name="T30" fmla="*/ 11894 w 19789"/>
              <a:gd name="T31" fmla="*/ 7890 h 19755"/>
              <a:gd name="T32" fmla="*/ 7580 w 19789"/>
              <a:gd name="T33" fmla="*/ 8293 h 19755"/>
              <a:gd name="T34" fmla="*/ 7580 w 19789"/>
              <a:gd name="T35" fmla="*/ 5834 h 19755"/>
              <a:gd name="T36" fmla="*/ 11894 w 19789"/>
              <a:gd name="T37" fmla="*/ 6236 h 19755"/>
              <a:gd name="T38" fmla="*/ 7580 w 19789"/>
              <a:gd name="T39" fmla="*/ 5834 h 19755"/>
              <a:gd name="T40" fmla="*/ 12095 w 19789"/>
              <a:gd name="T41" fmla="*/ 3979 h 19755"/>
              <a:gd name="T42" fmla="*/ 7379 w 19789"/>
              <a:gd name="T43" fmla="*/ 3979 h 19755"/>
              <a:gd name="T44" fmla="*/ 11894 w 19789"/>
              <a:gd name="T45" fmla="*/ 1721 h 19755"/>
              <a:gd name="T46" fmla="*/ 7580 w 19789"/>
              <a:gd name="T47" fmla="*/ 2123 h 19755"/>
              <a:gd name="T48" fmla="*/ 9737 w 19789"/>
              <a:gd name="T49" fmla="*/ 11911 h 19755"/>
              <a:gd name="T50" fmla="*/ 10878 w 19789"/>
              <a:gd name="T51" fmla="*/ 10769 h 19755"/>
              <a:gd name="T52" fmla="*/ 12509 w 19789"/>
              <a:gd name="T53" fmla="*/ 13308 h 19755"/>
              <a:gd name="T54" fmla="*/ 12509 w 19789"/>
              <a:gd name="T55" fmla="*/ 0 h 19755"/>
              <a:gd name="T56" fmla="*/ 6084 w 19789"/>
              <a:gd name="T57" fmla="*/ 12426 h 19755"/>
              <a:gd name="T58" fmla="*/ 15948 w 19789"/>
              <a:gd name="T59" fmla="*/ 5364 h 19755"/>
              <a:gd name="T60" fmla="*/ 18380 w 19789"/>
              <a:gd name="T61" fmla="*/ 4962 h 19755"/>
              <a:gd name="T62" fmla="*/ 18380 w 19789"/>
              <a:gd name="T63" fmla="*/ 7141 h 19755"/>
              <a:gd name="T64" fmla="*/ 15948 w 19789"/>
              <a:gd name="T65" fmla="*/ 6739 h 19755"/>
              <a:gd name="T66" fmla="*/ 18380 w 19789"/>
              <a:gd name="T67" fmla="*/ 7141 h 19755"/>
              <a:gd name="T68" fmla="*/ 15747 w 19789"/>
              <a:gd name="T69" fmla="*/ 8717 h 19755"/>
              <a:gd name="T70" fmla="*/ 18581 w 19789"/>
              <a:gd name="T71" fmla="*/ 8717 h 19755"/>
              <a:gd name="T72" fmla="*/ 16185 w 19789"/>
              <a:gd name="T73" fmla="*/ 10932 h 19755"/>
              <a:gd name="T74" fmla="*/ 17164 w 19789"/>
              <a:gd name="T75" fmla="*/ 11911 h 19755"/>
              <a:gd name="T76" fmla="*/ 14539 w 19789"/>
              <a:gd name="T77" fmla="*/ 4243 h 19755"/>
              <a:gd name="T78" fmla="*/ 19111 w 19789"/>
              <a:gd name="T79" fmla="*/ 13308 h 19755"/>
              <a:gd name="T80" fmla="*/ 19111 w 19789"/>
              <a:gd name="T81" fmla="*/ 3565 h 19755"/>
              <a:gd name="T82" fmla="*/ 1208 w 19789"/>
              <a:gd name="T83" fmla="*/ 6940 h 19755"/>
              <a:gd name="T84" fmla="*/ 4042 w 19789"/>
              <a:gd name="T85" fmla="*/ 6940 h 19755"/>
              <a:gd name="T86" fmla="*/ 1409 w 19789"/>
              <a:gd name="T87" fmla="*/ 8918 h 19755"/>
              <a:gd name="T88" fmla="*/ 3841 w 19789"/>
              <a:gd name="T89" fmla="*/ 8516 h 19755"/>
              <a:gd name="T90" fmla="*/ 2625 w 19789"/>
              <a:gd name="T91" fmla="*/ 11911 h 19755"/>
              <a:gd name="T92" fmla="*/ 3604 w 19789"/>
              <a:gd name="T93" fmla="*/ 10932 h 19755"/>
              <a:gd name="T94" fmla="*/ 5250 w 19789"/>
              <a:gd name="T95" fmla="*/ 4243 h 19755"/>
              <a:gd name="T96" fmla="*/ 0 w 19789"/>
              <a:gd name="T97" fmla="*/ 4243 h 19755"/>
              <a:gd name="T98" fmla="*/ 4572 w 19789"/>
              <a:gd name="T99" fmla="*/ 13308 h 19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789" h="19755">
                <a:moveTo>
                  <a:pt x="3841" y="5364"/>
                </a:moveTo>
                <a:lnTo>
                  <a:pt x="1409" y="5364"/>
                </a:lnTo>
                <a:cubicBezTo>
                  <a:pt x="1298" y="5364"/>
                  <a:pt x="1208" y="5274"/>
                  <a:pt x="1208" y="5163"/>
                </a:cubicBezTo>
                <a:cubicBezTo>
                  <a:pt x="1208" y="5052"/>
                  <a:pt x="1298" y="4962"/>
                  <a:pt x="1409" y="4962"/>
                </a:cubicBezTo>
                <a:lnTo>
                  <a:pt x="3841" y="4962"/>
                </a:lnTo>
                <a:cubicBezTo>
                  <a:pt x="3952" y="4962"/>
                  <a:pt x="4042" y="5052"/>
                  <a:pt x="4042" y="5163"/>
                </a:cubicBezTo>
                <a:cubicBezTo>
                  <a:pt x="4042" y="5274"/>
                  <a:pt x="3952" y="5364"/>
                  <a:pt x="3841" y="5364"/>
                </a:cubicBezTo>
                <a:close/>
                <a:moveTo>
                  <a:pt x="17165" y="17394"/>
                </a:moveTo>
                <a:cubicBezTo>
                  <a:pt x="17233" y="17394"/>
                  <a:pt x="17302" y="17398"/>
                  <a:pt x="17366" y="17410"/>
                </a:cubicBezTo>
                <a:lnTo>
                  <a:pt x="17366" y="13712"/>
                </a:lnTo>
                <a:lnTo>
                  <a:pt x="16964" y="13712"/>
                </a:lnTo>
                <a:lnTo>
                  <a:pt x="16964" y="15728"/>
                </a:lnTo>
                <a:lnTo>
                  <a:pt x="9865" y="15728"/>
                </a:lnTo>
                <a:lnTo>
                  <a:pt x="9865" y="13712"/>
                </a:lnTo>
                <a:lnTo>
                  <a:pt x="9462" y="13712"/>
                </a:lnTo>
                <a:lnTo>
                  <a:pt x="9462" y="15728"/>
                </a:lnTo>
                <a:lnTo>
                  <a:pt x="2826" y="15728"/>
                </a:lnTo>
                <a:lnTo>
                  <a:pt x="2826" y="13712"/>
                </a:lnTo>
                <a:lnTo>
                  <a:pt x="2424" y="13712"/>
                </a:lnTo>
                <a:lnTo>
                  <a:pt x="2424" y="17410"/>
                </a:lnTo>
                <a:cubicBezTo>
                  <a:pt x="2488" y="17398"/>
                  <a:pt x="2557" y="17394"/>
                  <a:pt x="2625" y="17394"/>
                </a:cubicBezTo>
                <a:cubicBezTo>
                  <a:pt x="2694" y="17394"/>
                  <a:pt x="2762" y="17398"/>
                  <a:pt x="2826" y="17410"/>
                </a:cubicBezTo>
                <a:lnTo>
                  <a:pt x="2826" y="16130"/>
                </a:lnTo>
                <a:lnTo>
                  <a:pt x="9462" y="16130"/>
                </a:lnTo>
                <a:lnTo>
                  <a:pt x="9462" y="16476"/>
                </a:lnTo>
                <a:cubicBezTo>
                  <a:pt x="9527" y="16464"/>
                  <a:pt x="9595" y="16460"/>
                  <a:pt x="9664" y="16460"/>
                </a:cubicBezTo>
                <a:cubicBezTo>
                  <a:pt x="9732" y="16460"/>
                  <a:pt x="9800" y="16464"/>
                  <a:pt x="9865" y="16476"/>
                </a:cubicBezTo>
                <a:lnTo>
                  <a:pt x="9865" y="16130"/>
                </a:lnTo>
                <a:lnTo>
                  <a:pt x="16964" y="16130"/>
                </a:lnTo>
                <a:lnTo>
                  <a:pt x="16964" y="17410"/>
                </a:lnTo>
                <a:cubicBezTo>
                  <a:pt x="17028" y="17398"/>
                  <a:pt x="17096" y="17394"/>
                  <a:pt x="17165" y="17394"/>
                </a:cubicBezTo>
                <a:close/>
                <a:moveTo>
                  <a:pt x="9665" y="16861"/>
                </a:moveTo>
                <a:cubicBezTo>
                  <a:pt x="9018" y="16861"/>
                  <a:pt x="8491" y="17387"/>
                  <a:pt x="8491" y="18035"/>
                </a:cubicBezTo>
                <a:cubicBezTo>
                  <a:pt x="8491" y="18682"/>
                  <a:pt x="9018" y="19209"/>
                  <a:pt x="9665" y="19209"/>
                </a:cubicBezTo>
                <a:cubicBezTo>
                  <a:pt x="10312" y="19209"/>
                  <a:pt x="10839" y="18682"/>
                  <a:pt x="10839" y="18035"/>
                </a:cubicBezTo>
                <a:cubicBezTo>
                  <a:pt x="10839" y="17387"/>
                  <a:pt x="10312" y="16861"/>
                  <a:pt x="9665" y="16861"/>
                </a:cubicBezTo>
                <a:close/>
                <a:moveTo>
                  <a:pt x="17164" y="17796"/>
                </a:moveTo>
                <a:cubicBezTo>
                  <a:pt x="16624" y="17796"/>
                  <a:pt x="16185" y="18236"/>
                  <a:pt x="16185" y="18776"/>
                </a:cubicBezTo>
                <a:cubicBezTo>
                  <a:pt x="16185" y="19316"/>
                  <a:pt x="16624" y="19755"/>
                  <a:pt x="17164" y="19755"/>
                </a:cubicBezTo>
                <a:cubicBezTo>
                  <a:pt x="17704" y="19755"/>
                  <a:pt x="18143" y="19316"/>
                  <a:pt x="18143" y="18776"/>
                </a:cubicBezTo>
                <a:cubicBezTo>
                  <a:pt x="18143" y="18236"/>
                  <a:pt x="17704" y="17796"/>
                  <a:pt x="17164" y="17796"/>
                </a:cubicBezTo>
                <a:close/>
                <a:moveTo>
                  <a:pt x="2625" y="17796"/>
                </a:moveTo>
                <a:cubicBezTo>
                  <a:pt x="2085" y="17796"/>
                  <a:pt x="1646" y="18236"/>
                  <a:pt x="1646" y="18776"/>
                </a:cubicBezTo>
                <a:cubicBezTo>
                  <a:pt x="1646" y="19316"/>
                  <a:pt x="2085" y="19755"/>
                  <a:pt x="2625" y="19755"/>
                </a:cubicBezTo>
                <a:cubicBezTo>
                  <a:pt x="3165" y="19755"/>
                  <a:pt x="3604" y="19316"/>
                  <a:pt x="3604" y="18776"/>
                </a:cubicBezTo>
                <a:cubicBezTo>
                  <a:pt x="3604" y="18236"/>
                  <a:pt x="3165" y="17796"/>
                  <a:pt x="2625" y="17796"/>
                </a:cubicBezTo>
                <a:close/>
                <a:moveTo>
                  <a:pt x="7580" y="7890"/>
                </a:moveTo>
                <a:lnTo>
                  <a:pt x="11894" y="7890"/>
                </a:lnTo>
                <a:cubicBezTo>
                  <a:pt x="12005" y="7890"/>
                  <a:pt x="12095" y="7980"/>
                  <a:pt x="12095" y="8092"/>
                </a:cubicBezTo>
                <a:cubicBezTo>
                  <a:pt x="12095" y="8203"/>
                  <a:pt x="12005" y="8293"/>
                  <a:pt x="11894" y="8293"/>
                </a:cubicBezTo>
                <a:lnTo>
                  <a:pt x="7580" y="8293"/>
                </a:lnTo>
                <a:cubicBezTo>
                  <a:pt x="7469" y="8293"/>
                  <a:pt x="7379" y="8203"/>
                  <a:pt x="7379" y="8092"/>
                </a:cubicBezTo>
                <a:cubicBezTo>
                  <a:pt x="7379" y="7980"/>
                  <a:pt x="7469" y="7890"/>
                  <a:pt x="7580" y="7890"/>
                </a:cubicBezTo>
                <a:close/>
                <a:moveTo>
                  <a:pt x="7580" y="5834"/>
                </a:moveTo>
                <a:lnTo>
                  <a:pt x="11894" y="5834"/>
                </a:lnTo>
                <a:cubicBezTo>
                  <a:pt x="12005" y="5834"/>
                  <a:pt x="12095" y="5924"/>
                  <a:pt x="12095" y="6035"/>
                </a:cubicBezTo>
                <a:cubicBezTo>
                  <a:pt x="12095" y="6146"/>
                  <a:pt x="12005" y="6236"/>
                  <a:pt x="11894" y="6236"/>
                </a:cubicBezTo>
                <a:lnTo>
                  <a:pt x="7580" y="6236"/>
                </a:lnTo>
                <a:cubicBezTo>
                  <a:pt x="7469" y="6236"/>
                  <a:pt x="7379" y="6146"/>
                  <a:pt x="7379" y="6035"/>
                </a:cubicBezTo>
                <a:cubicBezTo>
                  <a:pt x="7379" y="5924"/>
                  <a:pt x="7469" y="5834"/>
                  <a:pt x="7580" y="5834"/>
                </a:cubicBezTo>
                <a:close/>
                <a:moveTo>
                  <a:pt x="7580" y="3777"/>
                </a:moveTo>
                <a:lnTo>
                  <a:pt x="11894" y="3777"/>
                </a:lnTo>
                <a:cubicBezTo>
                  <a:pt x="12005" y="3777"/>
                  <a:pt x="12095" y="3867"/>
                  <a:pt x="12095" y="3979"/>
                </a:cubicBezTo>
                <a:cubicBezTo>
                  <a:pt x="12095" y="4090"/>
                  <a:pt x="12005" y="4180"/>
                  <a:pt x="11894" y="4180"/>
                </a:cubicBezTo>
                <a:lnTo>
                  <a:pt x="7580" y="4180"/>
                </a:lnTo>
                <a:cubicBezTo>
                  <a:pt x="7469" y="4180"/>
                  <a:pt x="7379" y="4090"/>
                  <a:pt x="7379" y="3979"/>
                </a:cubicBezTo>
                <a:cubicBezTo>
                  <a:pt x="7379" y="3867"/>
                  <a:pt x="7469" y="3777"/>
                  <a:pt x="7580" y="3777"/>
                </a:cubicBezTo>
                <a:close/>
                <a:moveTo>
                  <a:pt x="7580" y="1721"/>
                </a:moveTo>
                <a:lnTo>
                  <a:pt x="11894" y="1721"/>
                </a:lnTo>
                <a:cubicBezTo>
                  <a:pt x="12005" y="1721"/>
                  <a:pt x="12095" y="1811"/>
                  <a:pt x="12095" y="1922"/>
                </a:cubicBezTo>
                <a:cubicBezTo>
                  <a:pt x="12095" y="2033"/>
                  <a:pt x="12005" y="2123"/>
                  <a:pt x="11894" y="2123"/>
                </a:cubicBezTo>
                <a:lnTo>
                  <a:pt x="7580" y="2123"/>
                </a:lnTo>
                <a:cubicBezTo>
                  <a:pt x="7469" y="2123"/>
                  <a:pt x="7379" y="2033"/>
                  <a:pt x="7379" y="1922"/>
                </a:cubicBezTo>
                <a:cubicBezTo>
                  <a:pt x="7379" y="1811"/>
                  <a:pt x="7469" y="1721"/>
                  <a:pt x="7580" y="1721"/>
                </a:cubicBezTo>
                <a:close/>
                <a:moveTo>
                  <a:pt x="9737" y="11911"/>
                </a:moveTo>
                <a:cubicBezTo>
                  <a:pt x="9107" y="11911"/>
                  <a:pt x="8595" y="11399"/>
                  <a:pt x="8595" y="10769"/>
                </a:cubicBezTo>
                <a:cubicBezTo>
                  <a:pt x="8595" y="10140"/>
                  <a:pt x="9107" y="9628"/>
                  <a:pt x="9737" y="9628"/>
                </a:cubicBezTo>
                <a:cubicBezTo>
                  <a:pt x="10366" y="9628"/>
                  <a:pt x="10878" y="10140"/>
                  <a:pt x="10878" y="10769"/>
                </a:cubicBezTo>
                <a:cubicBezTo>
                  <a:pt x="10878" y="11399"/>
                  <a:pt x="10366" y="11911"/>
                  <a:pt x="9737" y="11911"/>
                </a:cubicBezTo>
                <a:close/>
                <a:moveTo>
                  <a:pt x="6965" y="13308"/>
                </a:moveTo>
                <a:lnTo>
                  <a:pt x="12509" y="13308"/>
                </a:lnTo>
                <a:cubicBezTo>
                  <a:pt x="12994" y="13308"/>
                  <a:pt x="13390" y="12912"/>
                  <a:pt x="13390" y="12426"/>
                </a:cubicBezTo>
                <a:lnTo>
                  <a:pt x="13390" y="881"/>
                </a:lnTo>
                <a:cubicBezTo>
                  <a:pt x="13390" y="395"/>
                  <a:pt x="12994" y="0"/>
                  <a:pt x="12509" y="0"/>
                </a:cubicBezTo>
                <a:lnTo>
                  <a:pt x="6965" y="0"/>
                </a:lnTo>
                <a:cubicBezTo>
                  <a:pt x="6479" y="0"/>
                  <a:pt x="6084" y="395"/>
                  <a:pt x="6084" y="881"/>
                </a:cubicBezTo>
                <a:lnTo>
                  <a:pt x="6084" y="12426"/>
                </a:lnTo>
                <a:cubicBezTo>
                  <a:pt x="6084" y="12912"/>
                  <a:pt x="6479" y="13308"/>
                  <a:pt x="6965" y="13308"/>
                </a:cubicBezTo>
                <a:close/>
                <a:moveTo>
                  <a:pt x="18380" y="5364"/>
                </a:moveTo>
                <a:lnTo>
                  <a:pt x="15948" y="5364"/>
                </a:lnTo>
                <a:cubicBezTo>
                  <a:pt x="15837" y="5364"/>
                  <a:pt x="15747" y="5274"/>
                  <a:pt x="15747" y="5163"/>
                </a:cubicBezTo>
                <a:cubicBezTo>
                  <a:pt x="15747" y="5052"/>
                  <a:pt x="15837" y="4962"/>
                  <a:pt x="15948" y="4962"/>
                </a:cubicBezTo>
                <a:lnTo>
                  <a:pt x="18380" y="4962"/>
                </a:lnTo>
                <a:cubicBezTo>
                  <a:pt x="18491" y="4962"/>
                  <a:pt x="18581" y="5052"/>
                  <a:pt x="18581" y="5163"/>
                </a:cubicBezTo>
                <a:cubicBezTo>
                  <a:pt x="18581" y="5274"/>
                  <a:pt x="18491" y="5364"/>
                  <a:pt x="18380" y="5364"/>
                </a:cubicBezTo>
                <a:close/>
                <a:moveTo>
                  <a:pt x="18380" y="7141"/>
                </a:moveTo>
                <a:lnTo>
                  <a:pt x="15948" y="7141"/>
                </a:lnTo>
                <a:cubicBezTo>
                  <a:pt x="15837" y="7141"/>
                  <a:pt x="15747" y="7051"/>
                  <a:pt x="15747" y="6940"/>
                </a:cubicBezTo>
                <a:cubicBezTo>
                  <a:pt x="15747" y="6829"/>
                  <a:pt x="15837" y="6739"/>
                  <a:pt x="15948" y="6739"/>
                </a:cubicBezTo>
                <a:lnTo>
                  <a:pt x="18380" y="6739"/>
                </a:lnTo>
                <a:cubicBezTo>
                  <a:pt x="18491" y="6739"/>
                  <a:pt x="18581" y="6829"/>
                  <a:pt x="18581" y="6940"/>
                </a:cubicBezTo>
                <a:cubicBezTo>
                  <a:pt x="18581" y="7051"/>
                  <a:pt x="18491" y="7141"/>
                  <a:pt x="18380" y="7141"/>
                </a:cubicBezTo>
                <a:close/>
                <a:moveTo>
                  <a:pt x="18380" y="8918"/>
                </a:moveTo>
                <a:lnTo>
                  <a:pt x="15948" y="8918"/>
                </a:lnTo>
                <a:cubicBezTo>
                  <a:pt x="15837" y="8918"/>
                  <a:pt x="15747" y="8828"/>
                  <a:pt x="15747" y="8717"/>
                </a:cubicBezTo>
                <a:cubicBezTo>
                  <a:pt x="15747" y="8606"/>
                  <a:pt x="15837" y="8516"/>
                  <a:pt x="15948" y="8516"/>
                </a:cubicBezTo>
                <a:lnTo>
                  <a:pt x="18380" y="8516"/>
                </a:lnTo>
                <a:cubicBezTo>
                  <a:pt x="18491" y="8516"/>
                  <a:pt x="18581" y="8606"/>
                  <a:pt x="18581" y="8717"/>
                </a:cubicBezTo>
                <a:cubicBezTo>
                  <a:pt x="18581" y="8828"/>
                  <a:pt x="18491" y="8918"/>
                  <a:pt x="18380" y="8918"/>
                </a:cubicBezTo>
                <a:close/>
                <a:moveTo>
                  <a:pt x="17164" y="11911"/>
                </a:moveTo>
                <a:cubicBezTo>
                  <a:pt x="16624" y="11911"/>
                  <a:pt x="16185" y="11472"/>
                  <a:pt x="16185" y="10932"/>
                </a:cubicBezTo>
                <a:cubicBezTo>
                  <a:pt x="16185" y="10392"/>
                  <a:pt x="16624" y="9952"/>
                  <a:pt x="17164" y="9952"/>
                </a:cubicBezTo>
                <a:cubicBezTo>
                  <a:pt x="17704" y="9952"/>
                  <a:pt x="18143" y="10392"/>
                  <a:pt x="18143" y="10932"/>
                </a:cubicBezTo>
                <a:cubicBezTo>
                  <a:pt x="18143" y="11472"/>
                  <a:pt x="17704" y="11911"/>
                  <a:pt x="17164" y="11911"/>
                </a:cubicBezTo>
                <a:close/>
                <a:moveTo>
                  <a:pt x="19111" y="3565"/>
                </a:moveTo>
                <a:lnTo>
                  <a:pt x="15217" y="3565"/>
                </a:lnTo>
                <a:cubicBezTo>
                  <a:pt x="14843" y="3565"/>
                  <a:pt x="14539" y="3869"/>
                  <a:pt x="14539" y="4243"/>
                </a:cubicBezTo>
                <a:lnTo>
                  <a:pt x="14539" y="12629"/>
                </a:lnTo>
                <a:cubicBezTo>
                  <a:pt x="14539" y="13003"/>
                  <a:pt x="14843" y="13308"/>
                  <a:pt x="15217" y="13308"/>
                </a:cubicBezTo>
                <a:lnTo>
                  <a:pt x="19111" y="13308"/>
                </a:lnTo>
                <a:cubicBezTo>
                  <a:pt x="19485" y="13308"/>
                  <a:pt x="19789" y="13003"/>
                  <a:pt x="19789" y="12629"/>
                </a:cubicBezTo>
                <a:lnTo>
                  <a:pt x="19789" y="4243"/>
                </a:lnTo>
                <a:cubicBezTo>
                  <a:pt x="19789" y="3869"/>
                  <a:pt x="19485" y="3565"/>
                  <a:pt x="19111" y="3565"/>
                </a:cubicBezTo>
                <a:close/>
                <a:moveTo>
                  <a:pt x="3841" y="7141"/>
                </a:moveTo>
                <a:lnTo>
                  <a:pt x="1409" y="7141"/>
                </a:lnTo>
                <a:cubicBezTo>
                  <a:pt x="1298" y="7141"/>
                  <a:pt x="1208" y="7051"/>
                  <a:pt x="1208" y="6940"/>
                </a:cubicBezTo>
                <a:cubicBezTo>
                  <a:pt x="1208" y="6829"/>
                  <a:pt x="1298" y="6739"/>
                  <a:pt x="1409" y="6739"/>
                </a:cubicBezTo>
                <a:lnTo>
                  <a:pt x="3841" y="6739"/>
                </a:lnTo>
                <a:cubicBezTo>
                  <a:pt x="3952" y="6739"/>
                  <a:pt x="4042" y="6829"/>
                  <a:pt x="4042" y="6940"/>
                </a:cubicBezTo>
                <a:cubicBezTo>
                  <a:pt x="4042" y="7051"/>
                  <a:pt x="3952" y="7141"/>
                  <a:pt x="3841" y="7141"/>
                </a:cubicBezTo>
                <a:close/>
                <a:moveTo>
                  <a:pt x="3841" y="8918"/>
                </a:moveTo>
                <a:lnTo>
                  <a:pt x="1409" y="8918"/>
                </a:lnTo>
                <a:cubicBezTo>
                  <a:pt x="1298" y="8918"/>
                  <a:pt x="1208" y="8828"/>
                  <a:pt x="1208" y="8717"/>
                </a:cubicBezTo>
                <a:cubicBezTo>
                  <a:pt x="1208" y="8606"/>
                  <a:pt x="1298" y="8516"/>
                  <a:pt x="1409" y="8516"/>
                </a:cubicBezTo>
                <a:lnTo>
                  <a:pt x="3841" y="8516"/>
                </a:lnTo>
                <a:cubicBezTo>
                  <a:pt x="3952" y="8516"/>
                  <a:pt x="4042" y="8606"/>
                  <a:pt x="4042" y="8717"/>
                </a:cubicBezTo>
                <a:cubicBezTo>
                  <a:pt x="4042" y="8828"/>
                  <a:pt x="3952" y="8918"/>
                  <a:pt x="3841" y="8918"/>
                </a:cubicBezTo>
                <a:close/>
                <a:moveTo>
                  <a:pt x="2625" y="11911"/>
                </a:moveTo>
                <a:cubicBezTo>
                  <a:pt x="2085" y="11911"/>
                  <a:pt x="1646" y="11472"/>
                  <a:pt x="1646" y="10932"/>
                </a:cubicBezTo>
                <a:cubicBezTo>
                  <a:pt x="1646" y="10392"/>
                  <a:pt x="2085" y="9952"/>
                  <a:pt x="2625" y="9952"/>
                </a:cubicBezTo>
                <a:cubicBezTo>
                  <a:pt x="3165" y="9952"/>
                  <a:pt x="3604" y="10392"/>
                  <a:pt x="3604" y="10932"/>
                </a:cubicBezTo>
                <a:cubicBezTo>
                  <a:pt x="3604" y="11472"/>
                  <a:pt x="3165" y="11911"/>
                  <a:pt x="2625" y="11911"/>
                </a:cubicBezTo>
                <a:close/>
                <a:moveTo>
                  <a:pt x="5250" y="12629"/>
                </a:moveTo>
                <a:lnTo>
                  <a:pt x="5250" y="4243"/>
                </a:lnTo>
                <a:cubicBezTo>
                  <a:pt x="5250" y="3869"/>
                  <a:pt x="4946" y="3565"/>
                  <a:pt x="4572" y="3565"/>
                </a:cubicBezTo>
                <a:lnTo>
                  <a:pt x="679" y="3565"/>
                </a:lnTo>
                <a:cubicBezTo>
                  <a:pt x="304" y="3565"/>
                  <a:pt x="0" y="3869"/>
                  <a:pt x="0" y="4243"/>
                </a:cubicBezTo>
                <a:lnTo>
                  <a:pt x="0" y="12629"/>
                </a:lnTo>
                <a:cubicBezTo>
                  <a:pt x="0" y="13003"/>
                  <a:pt x="304" y="13308"/>
                  <a:pt x="679" y="13308"/>
                </a:cubicBezTo>
                <a:lnTo>
                  <a:pt x="4572" y="13308"/>
                </a:lnTo>
                <a:cubicBezTo>
                  <a:pt x="4946" y="13308"/>
                  <a:pt x="5250" y="13003"/>
                  <a:pt x="5250" y="126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prstClr val="black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Freeform 53">
            <a:extLst>
              <a:ext uri="{FF2B5EF4-FFF2-40B4-BE49-F238E27FC236}">
                <a16:creationId xmlns:a16="http://schemas.microsoft.com/office/drawing/2014/main" id="{5FFC44C6-5B28-43DF-832A-A04371835B05}"/>
              </a:ext>
            </a:extLst>
          </p:cNvPr>
          <p:cNvSpPr>
            <a:spLocks noEditPoints="1"/>
          </p:cNvSpPr>
          <p:nvPr/>
        </p:nvSpPr>
        <p:spPr bwMode="auto">
          <a:xfrm>
            <a:off x="5294301" y="2792324"/>
            <a:ext cx="323427" cy="321524"/>
          </a:xfrm>
          <a:custGeom>
            <a:avLst/>
            <a:gdLst>
              <a:gd name="T0" fmla="*/ 2652 w 16224"/>
              <a:gd name="T1" fmla="*/ 7234 h 16110"/>
              <a:gd name="T2" fmla="*/ 12930 w 16224"/>
              <a:gd name="T3" fmla="*/ 7597 h 16110"/>
              <a:gd name="T4" fmla="*/ 16224 w 16224"/>
              <a:gd name="T5" fmla="*/ 11212 h 16110"/>
              <a:gd name="T6" fmla="*/ 12930 w 16224"/>
              <a:gd name="T7" fmla="*/ 16110 h 16110"/>
              <a:gd name="T8" fmla="*/ 12930 w 16224"/>
              <a:gd name="T9" fmla="*/ 16110 h 16110"/>
              <a:gd name="T10" fmla="*/ 12406 w 16224"/>
              <a:gd name="T11" fmla="*/ 11592 h 16110"/>
              <a:gd name="T12" fmla="*/ 9112 w 16224"/>
              <a:gd name="T13" fmla="*/ 11212 h 16110"/>
              <a:gd name="T14" fmla="*/ 9190 w 16224"/>
              <a:gd name="T15" fmla="*/ 12115 h 16110"/>
              <a:gd name="T16" fmla="*/ 11709 w 16224"/>
              <a:gd name="T17" fmla="*/ 6718 h 16110"/>
              <a:gd name="T18" fmla="*/ 11709 w 16224"/>
              <a:gd name="T19" fmla="*/ 5836 h 16110"/>
              <a:gd name="T20" fmla="*/ 11236 w 16224"/>
              <a:gd name="T21" fmla="*/ 4726 h 16110"/>
              <a:gd name="T22" fmla="*/ 11236 w 16224"/>
              <a:gd name="T23" fmla="*/ 4059 h 16110"/>
              <a:gd name="T24" fmla="*/ 10280 w 16224"/>
              <a:gd name="T25" fmla="*/ 7244 h 16110"/>
              <a:gd name="T26" fmla="*/ 10280 w 16224"/>
              <a:gd name="T27" fmla="*/ 5836 h 16110"/>
              <a:gd name="T28" fmla="*/ 9111 w 16224"/>
              <a:gd name="T29" fmla="*/ 7417 h 16110"/>
              <a:gd name="T30" fmla="*/ 8588 w 16224"/>
              <a:gd name="T31" fmla="*/ 6099 h 16110"/>
              <a:gd name="T32" fmla="*/ 9111 w 16224"/>
              <a:gd name="T33" fmla="*/ 7417 h 16110"/>
              <a:gd name="T34" fmla="*/ 7158 w 16224"/>
              <a:gd name="T35" fmla="*/ 7417 h 16110"/>
              <a:gd name="T36" fmla="*/ 7682 w 16224"/>
              <a:gd name="T37" fmla="*/ 6099 h 16110"/>
              <a:gd name="T38" fmla="*/ 1652 w 16224"/>
              <a:gd name="T39" fmla="*/ 6758 h 16110"/>
              <a:gd name="T40" fmla="*/ 2652 w 16224"/>
              <a:gd name="T41" fmla="*/ 7758 h 16110"/>
              <a:gd name="T42" fmla="*/ 2652 w 16224"/>
              <a:gd name="T43" fmla="*/ 12486 h 16110"/>
              <a:gd name="T44" fmla="*/ 7158 w 16224"/>
              <a:gd name="T45" fmla="*/ 10827 h 16110"/>
              <a:gd name="T46" fmla="*/ 7682 w 16224"/>
              <a:gd name="T47" fmla="*/ 12145 h 16110"/>
              <a:gd name="T48" fmla="*/ 7158 w 16224"/>
              <a:gd name="T49" fmla="*/ 10827 h 16110"/>
              <a:gd name="T50" fmla="*/ 3652 w 16224"/>
              <a:gd name="T51" fmla="*/ 2029 h 16110"/>
              <a:gd name="T52" fmla="*/ 7158 w 16224"/>
              <a:gd name="T53" fmla="*/ 1370 h 16110"/>
              <a:gd name="T54" fmla="*/ 7682 w 16224"/>
              <a:gd name="T55" fmla="*/ 2688 h 16110"/>
              <a:gd name="T56" fmla="*/ 7158 w 16224"/>
              <a:gd name="T57" fmla="*/ 1370 h 16110"/>
              <a:gd name="T58" fmla="*/ 9111 w 16224"/>
              <a:gd name="T59" fmla="*/ 1370 h 16110"/>
              <a:gd name="T60" fmla="*/ 8588 w 16224"/>
              <a:gd name="T61" fmla="*/ 2688 h 16110"/>
              <a:gd name="T62" fmla="*/ 10280 w 16224"/>
              <a:gd name="T63" fmla="*/ 1108 h 16110"/>
              <a:gd name="T64" fmla="*/ 10280 w 16224"/>
              <a:gd name="T65" fmla="*/ 2950 h 16110"/>
              <a:gd name="T66" fmla="*/ 11447 w 16224"/>
              <a:gd name="T67" fmla="*/ 1370 h 16110"/>
              <a:gd name="T68" fmla="*/ 11971 w 16224"/>
              <a:gd name="T69" fmla="*/ 2688 h 16110"/>
              <a:gd name="T70" fmla="*/ 11447 w 16224"/>
              <a:gd name="T71" fmla="*/ 1370 h 16110"/>
              <a:gd name="T72" fmla="*/ 11760 w 16224"/>
              <a:gd name="T73" fmla="*/ 4726 h 16110"/>
              <a:gd name="T74" fmla="*/ 13701 w 16224"/>
              <a:gd name="T75" fmla="*/ 3070 h 16110"/>
              <a:gd name="T76" fmla="*/ 989 w 16224"/>
              <a:gd name="T77" fmla="*/ 0 h 16110"/>
              <a:gd name="T78" fmla="*/ 989 w 16224"/>
              <a:gd name="T79" fmla="*/ 4059 h 16110"/>
              <a:gd name="T80" fmla="*/ 989 w 16224"/>
              <a:gd name="T81" fmla="*/ 4726 h 16110"/>
              <a:gd name="T82" fmla="*/ 989 w 16224"/>
              <a:gd name="T83" fmla="*/ 8787 h 16110"/>
              <a:gd name="T84" fmla="*/ 989 w 16224"/>
              <a:gd name="T85" fmla="*/ 9457 h 16110"/>
              <a:gd name="T86" fmla="*/ 989 w 16224"/>
              <a:gd name="T87" fmla="*/ 13516 h 16110"/>
              <a:gd name="T88" fmla="*/ 8589 w 16224"/>
              <a:gd name="T89" fmla="*/ 9457 h 16110"/>
              <a:gd name="T90" fmla="*/ 8589 w 16224"/>
              <a:gd name="T91" fmla="*/ 8787 h 16110"/>
              <a:gd name="T92" fmla="*/ 8641 w 16224"/>
              <a:gd name="T93" fmla="*/ 8421 h 16110"/>
              <a:gd name="T94" fmla="*/ 13701 w 16224"/>
              <a:gd name="T95" fmla="*/ 7325 h 16110"/>
              <a:gd name="T96" fmla="*/ 3128 w 16224"/>
              <a:gd name="T97" fmla="*/ 11487 h 16110"/>
              <a:gd name="T98" fmla="*/ 2652 w 16224"/>
              <a:gd name="T99" fmla="*/ 11963 h 16110"/>
              <a:gd name="T100" fmla="*/ 2652 w 16224"/>
              <a:gd name="T101" fmla="*/ 1553 h 16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6224" h="16110">
                <a:moveTo>
                  <a:pt x="2652" y="6282"/>
                </a:moveTo>
                <a:cubicBezTo>
                  <a:pt x="2389" y="6282"/>
                  <a:pt x="2176" y="6495"/>
                  <a:pt x="2176" y="6758"/>
                </a:cubicBezTo>
                <a:cubicBezTo>
                  <a:pt x="2176" y="7020"/>
                  <a:pt x="2389" y="7234"/>
                  <a:pt x="2652" y="7234"/>
                </a:cubicBezTo>
                <a:cubicBezTo>
                  <a:pt x="2915" y="7234"/>
                  <a:pt x="3128" y="7020"/>
                  <a:pt x="3128" y="6758"/>
                </a:cubicBezTo>
                <a:cubicBezTo>
                  <a:pt x="3128" y="6495"/>
                  <a:pt x="2915" y="6282"/>
                  <a:pt x="2652" y="6282"/>
                </a:cubicBezTo>
                <a:close/>
                <a:moveTo>
                  <a:pt x="12930" y="7597"/>
                </a:moveTo>
                <a:lnTo>
                  <a:pt x="12930" y="11592"/>
                </a:lnTo>
                <a:lnTo>
                  <a:pt x="16209" y="11592"/>
                </a:lnTo>
                <a:cubicBezTo>
                  <a:pt x="16219" y="11464"/>
                  <a:pt x="16224" y="11337"/>
                  <a:pt x="16224" y="11212"/>
                </a:cubicBezTo>
                <a:lnTo>
                  <a:pt x="16224" y="8806"/>
                </a:lnTo>
                <a:lnTo>
                  <a:pt x="12930" y="7597"/>
                </a:lnTo>
                <a:close/>
                <a:moveTo>
                  <a:pt x="12930" y="16110"/>
                </a:moveTo>
                <a:cubicBezTo>
                  <a:pt x="14612" y="15425"/>
                  <a:pt x="15835" y="13908"/>
                  <a:pt x="16145" y="12115"/>
                </a:cubicBezTo>
                <a:lnTo>
                  <a:pt x="12930" y="12115"/>
                </a:lnTo>
                <a:lnTo>
                  <a:pt x="12930" y="16110"/>
                </a:lnTo>
                <a:close/>
                <a:moveTo>
                  <a:pt x="9112" y="11212"/>
                </a:moveTo>
                <a:cubicBezTo>
                  <a:pt x="9112" y="11337"/>
                  <a:pt x="9117" y="11464"/>
                  <a:pt x="9126" y="11592"/>
                </a:cubicBezTo>
                <a:lnTo>
                  <a:pt x="12406" y="11592"/>
                </a:lnTo>
                <a:lnTo>
                  <a:pt x="12406" y="7597"/>
                </a:lnTo>
                <a:lnTo>
                  <a:pt x="9112" y="8806"/>
                </a:lnTo>
                <a:lnTo>
                  <a:pt x="9112" y="11212"/>
                </a:lnTo>
                <a:close/>
                <a:moveTo>
                  <a:pt x="12406" y="16110"/>
                </a:moveTo>
                <a:lnTo>
                  <a:pt x="12406" y="12115"/>
                </a:lnTo>
                <a:lnTo>
                  <a:pt x="9190" y="12115"/>
                </a:lnTo>
                <a:cubicBezTo>
                  <a:pt x="9501" y="13908"/>
                  <a:pt x="10724" y="15425"/>
                  <a:pt x="12406" y="16110"/>
                </a:cubicBezTo>
                <a:close/>
                <a:moveTo>
                  <a:pt x="11971" y="6457"/>
                </a:moveTo>
                <a:cubicBezTo>
                  <a:pt x="11971" y="6601"/>
                  <a:pt x="11853" y="6718"/>
                  <a:pt x="11709" y="6718"/>
                </a:cubicBezTo>
                <a:cubicBezTo>
                  <a:pt x="11564" y="6718"/>
                  <a:pt x="11447" y="6601"/>
                  <a:pt x="11447" y="6457"/>
                </a:cubicBezTo>
                <a:lnTo>
                  <a:pt x="11447" y="6098"/>
                </a:lnTo>
                <a:cubicBezTo>
                  <a:pt x="11447" y="5953"/>
                  <a:pt x="11564" y="5836"/>
                  <a:pt x="11709" y="5836"/>
                </a:cubicBezTo>
                <a:cubicBezTo>
                  <a:pt x="11853" y="5836"/>
                  <a:pt x="11971" y="5953"/>
                  <a:pt x="11971" y="6098"/>
                </a:cubicBezTo>
                <a:lnTo>
                  <a:pt x="11971" y="6457"/>
                </a:lnTo>
                <a:close/>
                <a:moveTo>
                  <a:pt x="11236" y="4726"/>
                </a:moveTo>
                <a:lnTo>
                  <a:pt x="2465" y="4726"/>
                </a:lnTo>
                <a:lnTo>
                  <a:pt x="2465" y="4059"/>
                </a:lnTo>
                <a:lnTo>
                  <a:pt x="11236" y="4059"/>
                </a:lnTo>
                <a:lnTo>
                  <a:pt x="11236" y="4726"/>
                </a:lnTo>
                <a:close/>
                <a:moveTo>
                  <a:pt x="10542" y="6983"/>
                </a:moveTo>
                <a:cubicBezTo>
                  <a:pt x="10542" y="7127"/>
                  <a:pt x="10425" y="7244"/>
                  <a:pt x="10280" y="7244"/>
                </a:cubicBezTo>
                <a:cubicBezTo>
                  <a:pt x="10135" y="7244"/>
                  <a:pt x="10019" y="7127"/>
                  <a:pt x="10019" y="6983"/>
                </a:cubicBezTo>
                <a:lnTo>
                  <a:pt x="10019" y="6098"/>
                </a:lnTo>
                <a:cubicBezTo>
                  <a:pt x="10019" y="5953"/>
                  <a:pt x="10135" y="5836"/>
                  <a:pt x="10280" y="5836"/>
                </a:cubicBezTo>
                <a:cubicBezTo>
                  <a:pt x="10425" y="5836"/>
                  <a:pt x="10542" y="5953"/>
                  <a:pt x="10542" y="6098"/>
                </a:cubicBezTo>
                <a:lnTo>
                  <a:pt x="10542" y="6983"/>
                </a:lnTo>
                <a:close/>
                <a:moveTo>
                  <a:pt x="9111" y="7417"/>
                </a:moveTo>
                <a:cubicBezTo>
                  <a:pt x="9111" y="7561"/>
                  <a:pt x="8994" y="7678"/>
                  <a:pt x="8850" y="7678"/>
                </a:cubicBezTo>
                <a:cubicBezTo>
                  <a:pt x="8705" y="7678"/>
                  <a:pt x="8588" y="7561"/>
                  <a:pt x="8588" y="7417"/>
                </a:cubicBezTo>
                <a:lnTo>
                  <a:pt x="8588" y="6099"/>
                </a:lnTo>
                <a:cubicBezTo>
                  <a:pt x="8588" y="5954"/>
                  <a:pt x="8705" y="5837"/>
                  <a:pt x="8850" y="5837"/>
                </a:cubicBezTo>
                <a:cubicBezTo>
                  <a:pt x="8994" y="5837"/>
                  <a:pt x="9111" y="5954"/>
                  <a:pt x="9111" y="6099"/>
                </a:cubicBezTo>
                <a:lnTo>
                  <a:pt x="9111" y="7417"/>
                </a:lnTo>
                <a:close/>
                <a:moveTo>
                  <a:pt x="7682" y="7417"/>
                </a:moveTo>
                <a:cubicBezTo>
                  <a:pt x="7682" y="7561"/>
                  <a:pt x="7565" y="7678"/>
                  <a:pt x="7420" y="7678"/>
                </a:cubicBezTo>
                <a:cubicBezTo>
                  <a:pt x="7276" y="7678"/>
                  <a:pt x="7158" y="7561"/>
                  <a:pt x="7158" y="7417"/>
                </a:cubicBezTo>
                <a:lnTo>
                  <a:pt x="7158" y="6099"/>
                </a:lnTo>
                <a:cubicBezTo>
                  <a:pt x="7158" y="5954"/>
                  <a:pt x="7276" y="5837"/>
                  <a:pt x="7420" y="5837"/>
                </a:cubicBezTo>
                <a:cubicBezTo>
                  <a:pt x="7565" y="5837"/>
                  <a:pt x="7682" y="5954"/>
                  <a:pt x="7682" y="6099"/>
                </a:cubicBezTo>
                <a:lnTo>
                  <a:pt x="7682" y="7417"/>
                </a:lnTo>
                <a:close/>
                <a:moveTo>
                  <a:pt x="2652" y="7758"/>
                </a:moveTo>
                <a:cubicBezTo>
                  <a:pt x="2101" y="7758"/>
                  <a:pt x="1652" y="7309"/>
                  <a:pt x="1652" y="6758"/>
                </a:cubicBezTo>
                <a:cubicBezTo>
                  <a:pt x="1652" y="6207"/>
                  <a:pt x="2101" y="5758"/>
                  <a:pt x="2652" y="5758"/>
                </a:cubicBezTo>
                <a:cubicBezTo>
                  <a:pt x="3203" y="5758"/>
                  <a:pt x="3652" y="6207"/>
                  <a:pt x="3652" y="6758"/>
                </a:cubicBezTo>
                <a:cubicBezTo>
                  <a:pt x="3652" y="7309"/>
                  <a:pt x="3203" y="7758"/>
                  <a:pt x="2652" y="7758"/>
                </a:cubicBezTo>
                <a:close/>
                <a:moveTo>
                  <a:pt x="2652" y="10487"/>
                </a:moveTo>
                <a:cubicBezTo>
                  <a:pt x="3203" y="10487"/>
                  <a:pt x="3652" y="10935"/>
                  <a:pt x="3652" y="11487"/>
                </a:cubicBezTo>
                <a:cubicBezTo>
                  <a:pt x="3652" y="12038"/>
                  <a:pt x="3203" y="12486"/>
                  <a:pt x="2652" y="12486"/>
                </a:cubicBezTo>
                <a:cubicBezTo>
                  <a:pt x="2101" y="12486"/>
                  <a:pt x="1652" y="12038"/>
                  <a:pt x="1652" y="11487"/>
                </a:cubicBezTo>
                <a:cubicBezTo>
                  <a:pt x="1652" y="10935"/>
                  <a:pt x="2101" y="10487"/>
                  <a:pt x="2652" y="10487"/>
                </a:cubicBezTo>
                <a:close/>
                <a:moveTo>
                  <a:pt x="7158" y="10827"/>
                </a:moveTo>
                <a:cubicBezTo>
                  <a:pt x="7158" y="10683"/>
                  <a:pt x="7276" y="10565"/>
                  <a:pt x="7420" y="10565"/>
                </a:cubicBezTo>
                <a:cubicBezTo>
                  <a:pt x="7565" y="10565"/>
                  <a:pt x="7682" y="10683"/>
                  <a:pt x="7682" y="10827"/>
                </a:cubicBezTo>
                <a:lnTo>
                  <a:pt x="7682" y="12145"/>
                </a:lnTo>
                <a:cubicBezTo>
                  <a:pt x="7682" y="12290"/>
                  <a:pt x="7565" y="12407"/>
                  <a:pt x="7420" y="12407"/>
                </a:cubicBezTo>
                <a:cubicBezTo>
                  <a:pt x="7276" y="12407"/>
                  <a:pt x="7158" y="12290"/>
                  <a:pt x="7158" y="12145"/>
                </a:cubicBezTo>
                <a:lnTo>
                  <a:pt x="7158" y="10827"/>
                </a:lnTo>
                <a:close/>
                <a:moveTo>
                  <a:pt x="1652" y="2029"/>
                </a:moveTo>
                <a:cubicBezTo>
                  <a:pt x="1652" y="1478"/>
                  <a:pt x="2101" y="1030"/>
                  <a:pt x="2652" y="1030"/>
                </a:cubicBezTo>
                <a:cubicBezTo>
                  <a:pt x="3203" y="1030"/>
                  <a:pt x="3652" y="1478"/>
                  <a:pt x="3652" y="2029"/>
                </a:cubicBezTo>
                <a:cubicBezTo>
                  <a:pt x="3652" y="2581"/>
                  <a:pt x="3203" y="3029"/>
                  <a:pt x="2652" y="3029"/>
                </a:cubicBezTo>
                <a:cubicBezTo>
                  <a:pt x="2101" y="3029"/>
                  <a:pt x="1652" y="2580"/>
                  <a:pt x="1652" y="2029"/>
                </a:cubicBezTo>
                <a:close/>
                <a:moveTo>
                  <a:pt x="7158" y="1370"/>
                </a:moveTo>
                <a:cubicBezTo>
                  <a:pt x="7158" y="1226"/>
                  <a:pt x="7276" y="1108"/>
                  <a:pt x="7420" y="1108"/>
                </a:cubicBezTo>
                <a:cubicBezTo>
                  <a:pt x="7565" y="1108"/>
                  <a:pt x="7682" y="1226"/>
                  <a:pt x="7682" y="1370"/>
                </a:cubicBezTo>
                <a:lnTo>
                  <a:pt x="7682" y="2688"/>
                </a:lnTo>
                <a:cubicBezTo>
                  <a:pt x="7682" y="2832"/>
                  <a:pt x="7565" y="2950"/>
                  <a:pt x="7420" y="2950"/>
                </a:cubicBezTo>
                <a:cubicBezTo>
                  <a:pt x="7276" y="2950"/>
                  <a:pt x="7158" y="2832"/>
                  <a:pt x="7158" y="2688"/>
                </a:cubicBezTo>
                <a:lnTo>
                  <a:pt x="7158" y="1370"/>
                </a:lnTo>
                <a:close/>
                <a:moveTo>
                  <a:pt x="8588" y="1370"/>
                </a:moveTo>
                <a:cubicBezTo>
                  <a:pt x="8588" y="1226"/>
                  <a:pt x="8706" y="1108"/>
                  <a:pt x="8850" y="1108"/>
                </a:cubicBezTo>
                <a:cubicBezTo>
                  <a:pt x="8994" y="1108"/>
                  <a:pt x="9111" y="1226"/>
                  <a:pt x="9111" y="1370"/>
                </a:cubicBezTo>
                <a:lnTo>
                  <a:pt x="9111" y="2688"/>
                </a:lnTo>
                <a:cubicBezTo>
                  <a:pt x="9111" y="2832"/>
                  <a:pt x="8994" y="2950"/>
                  <a:pt x="8850" y="2950"/>
                </a:cubicBezTo>
                <a:cubicBezTo>
                  <a:pt x="8706" y="2950"/>
                  <a:pt x="8588" y="2832"/>
                  <a:pt x="8588" y="2688"/>
                </a:cubicBezTo>
                <a:lnTo>
                  <a:pt x="8588" y="1370"/>
                </a:lnTo>
                <a:close/>
                <a:moveTo>
                  <a:pt x="10018" y="1370"/>
                </a:moveTo>
                <a:cubicBezTo>
                  <a:pt x="10018" y="1226"/>
                  <a:pt x="10135" y="1108"/>
                  <a:pt x="10280" y="1108"/>
                </a:cubicBezTo>
                <a:cubicBezTo>
                  <a:pt x="10424" y="1108"/>
                  <a:pt x="10541" y="1226"/>
                  <a:pt x="10541" y="1370"/>
                </a:cubicBezTo>
                <a:lnTo>
                  <a:pt x="10541" y="2688"/>
                </a:lnTo>
                <a:cubicBezTo>
                  <a:pt x="10541" y="2832"/>
                  <a:pt x="10424" y="2950"/>
                  <a:pt x="10280" y="2950"/>
                </a:cubicBezTo>
                <a:cubicBezTo>
                  <a:pt x="10135" y="2950"/>
                  <a:pt x="10018" y="2832"/>
                  <a:pt x="10018" y="2688"/>
                </a:cubicBezTo>
                <a:lnTo>
                  <a:pt x="10018" y="1370"/>
                </a:lnTo>
                <a:close/>
                <a:moveTo>
                  <a:pt x="11447" y="1370"/>
                </a:moveTo>
                <a:cubicBezTo>
                  <a:pt x="11447" y="1226"/>
                  <a:pt x="11564" y="1108"/>
                  <a:pt x="11709" y="1108"/>
                </a:cubicBezTo>
                <a:cubicBezTo>
                  <a:pt x="11853" y="1108"/>
                  <a:pt x="11971" y="1226"/>
                  <a:pt x="11971" y="1370"/>
                </a:cubicBezTo>
                <a:lnTo>
                  <a:pt x="11971" y="2688"/>
                </a:lnTo>
                <a:cubicBezTo>
                  <a:pt x="11971" y="2832"/>
                  <a:pt x="11853" y="2950"/>
                  <a:pt x="11709" y="2950"/>
                </a:cubicBezTo>
                <a:cubicBezTo>
                  <a:pt x="11564" y="2950"/>
                  <a:pt x="11447" y="2832"/>
                  <a:pt x="11447" y="2688"/>
                </a:cubicBezTo>
                <a:lnTo>
                  <a:pt x="11447" y="1370"/>
                </a:lnTo>
                <a:close/>
                <a:moveTo>
                  <a:pt x="13701" y="5715"/>
                </a:moveTo>
                <a:cubicBezTo>
                  <a:pt x="13701" y="5171"/>
                  <a:pt x="13257" y="4726"/>
                  <a:pt x="12712" y="4726"/>
                </a:cubicBezTo>
                <a:lnTo>
                  <a:pt x="11760" y="4726"/>
                </a:lnTo>
                <a:lnTo>
                  <a:pt x="11760" y="4059"/>
                </a:lnTo>
                <a:lnTo>
                  <a:pt x="12712" y="4059"/>
                </a:lnTo>
                <a:cubicBezTo>
                  <a:pt x="13257" y="4059"/>
                  <a:pt x="13701" y="3614"/>
                  <a:pt x="13701" y="3070"/>
                </a:cubicBezTo>
                <a:lnTo>
                  <a:pt x="13701" y="989"/>
                </a:lnTo>
                <a:cubicBezTo>
                  <a:pt x="13701" y="442"/>
                  <a:pt x="13257" y="0"/>
                  <a:pt x="12712" y="0"/>
                </a:cubicBezTo>
                <a:lnTo>
                  <a:pt x="989" y="0"/>
                </a:lnTo>
                <a:cubicBezTo>
                  <a:pt x="445" y="0"/>
                  <a:pt x="0" y="442"/>
                  <a:pt x="0" y="989"/>
                </a:cubicBezTo>
                <a:lnTo>
                  <a:pt x="0" y="3070"/>
                </a:lnTo>
                <a:cubicBezTo>
                  <a:pt x="0" y="3614"/>
                  <a:pt x="445" y="4059"/>
                  <a:pt x="989" y="4059"/>
                </a:cubicBezTo>
                <a:lnTo>
                  <a:pt x="1941" y="4059"/>
                </a:lnTo>
                <a:lnTo>
                  <a:pt x="1941" y="4726"/>
                </a:lnTo>
                <a:lnTo>
                  <a:pt x="989" y="4726"/>
                </a:lnTo>
                <a:cubicBezTo>
                  <a:pt x="445" y="4726"/>
                  <a:pt x="0" y="5171"/>
                  <a:pt x="0" y="5715"/>
                </a:cubicBezTo>
                <a:lnTo>
                  <a:pt x="0" y="7798"/>
                </a:lnTo>
                <a:cubicBezTo>
                  <a:pt x="0" y="8343"/>
                  <a:pt x="445" y="8787"/>
                  <a:pt x="989" y="8787"/>
                </a:cubicBezTo>
                <a:lnTo>
                  <a:pt x="1941" y="8787"/>
                </a:lnTo>
                <a:lnTo>
                  <a:pt x="1941" y="9457"/>
                </a:lnTo>
                <a:lnTo>
                  <a:pt x="989" y="9457"/>
                </a:lnTo>
                <a:cubicBezTo>
                  <a:pt x="445" y="9457"/>
                  <a:pt x="0" y="9902"/>
                  <a:pt x="0" y="10446"/>
                </a:cubicBezTo>
                <a:lnTo>
                  <a:pt x="0" y="12527"/>
                </a:lnTo>
                <a:cubicBezTo>
                  <a:pt x="0" y="13071"/>
                  <a:pt x="445" y="13516"/>
                  <a:pt x="989" y="13516"/>
                </a:cubicBezTo>
                <a:lnTo>
                  <a:pt x="9073" y="13516"/>
                </a:lnTo>
                <a:cubicBezTo>
                  <a:pt x="8751" y="12775"/>
                  <a:pt x="8589" y="11982"/>
                  <a:pt x="8589" y="11213"/>
                </a:cubicBezTo>
                <a:lnTo>
                  <a:pt x="8589" y="9457"/>
                </a:lnTo>
                <a:lnTo>
                  <a:pt x="2465" y="9457"/>
                </a:lnTo>
                <a:lnTo>
                  <a:pt x="2465" y="8787"/>
                </a:lnTo>
                <a:lnTo>
                  <a:pt x="8589" y="8787"/>
                </a:lnTo>
                <a:lnTo>
                  <a:pt x="8589" y="8442"/>
                </a:lnTo>
                <a:cubicBezTo>
                  <a:pt x="8596" y="8439"/>
                  <a:pt x="8607" y="8436"/>
                  <a:pt x="8615" y="8431"/>
                </a:cubicBezTo>
                <a:cubicBezTo>
                  <a:pt x="8623" y="8429"/>
                  <a:pt x="8633" y="8426"/>
                  <a:pt x="8641" y="8421"/>
                </a:cubicBezTo>
                <a:cubicBezTo>
                  <a:pt x="8664" y="8413"/>
                  <a:pt x="8685" y="8405"/>
                  <a:pt x="8701" y="8400"/>
                </a:cubicBezTo>
                <a:cubicBezTo>
                  <a:pt x="8989" y="8293"/>
                  <a:pt x="9949" y="7939"/>
                  <a:pt x="12668" y="6945"/>
                </a:cubicBezTo>
                <a:cubicBezTo>
                  <a:pt x="13045" y="7084"/>
                  <a:pt x="13391" y="7209"/>
                  <a:pt x="13701" y="7325"/>
                </a:cubicBezTo>
                <a:lnTo>
                  <a:pt x="13701" y="5715"/>
                </a:lnTo>
                <a:close/>
                <a:moveTo>
                  <a:pt x="2652" y="11963"/>
                </a:moveTo>
                <a:cubicBezTo>
                  <a:pt x="2915" y="11963"/>
                  <a:pt x="3128" y="11749"/>
                  <a:pt x="3128" y="11487"/>
                </a:cubicBezTo>
                <a:cubicBezTo>
                  <a:pt x="3128" y="11224"/>
                  <a:pt x="2915" y="11010"/>
                  <a:pt x="2652" y="11010"/>
                </a:cubicBezTo>
                <a:cubicBezTo>
                  <a:pt x="2389" y="11010"/>
                  <a:pt x="2176" y="11224"/>
                  <a:pt x="2176" y="11487"/>
                </a:cubicBezTo>
                <a:cubicBezTo>
                  <a:pt x="2176" y="11749"/>
                  <a:pt x="2389" y="11963"/>
                  <a:pt x="2652" y="11963"/>
                </a:cubicBezTo>
                <a:close/>
                <a:moveTo>
                  <a:pt x="2652" y="2506"/>
                </a:moveTo>
                <a:cubicBezTo>
                  <a:pt x="2915" y="2506"/>
                  <a:pt x="3128" y="2292"/>
                  <a:pt x="3128" y="2029"/>
                </a:cubicBezTo>
                <a:cubicBezTo>
                  <a:pt x="3128" y="1766"/>
                  <a:pt x="2915" y="1553"/>
                  <a:pt x="2652" y="1553"/>
                </a:cubicBezTo>
                <a:cubicBezTo>
                  <a:pt x="2389" y="1553"/>
                  <a:pt x="2176" y="1766"/>
                  <a:pt x="2176" y="2029"/>
                </a:cubicBezTo>
                <a:cubicBezTo>
                  <a:pt x="2176" y="2292"/>
                  <a:pt x="2389" y="2506"/>
                  <a:pt x="2652" y="25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prstClr val="black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E7628481-4990-4908-90E4-53DCF21A8C89}"/>
              </a:ext>
            </a:extLst>
          </p:cNvPr>
          <p:cNvSpPr>
            <a:spLocks noEditPoints="1"/>
          </p:cNvSpPr>
          <p:nvPr/>
        </p:nvSpPr>
        <p:spPr bwMode="auto">
          <a:xfrm>
            <a:off x="5103703" y="2156557"/>
            <a:ext cx="308245" cy="321523"/>
          </a:xfrm>
          <a:custGeom>
            <a:avLst/>
            <a:gdLst>
              <a:gd name="T0" fmla="*/ 191 w 3746"/>
              <a:gd name="T1" fmla="*/ 0 h 3916"/>
              <a:gd name="T2" fmla="*/ 3555 w 3746"/>
              <a:gd name="T3" fmla="*/ 2843 h 3916"/>
              <a:gd name="T4" fmla="*/ 2105 w 3746"/>
              <a:gd name="T5" fmla="*/ 3296 h 3916"/>
              <a:gd name="T6" fmla="*/ 2304 w 3746"/>
              <a:gd name="T7" fmla="*/ 3486 h 3916"/>
              <a:gd name="T8" fmla="*/ 3746 w 3746"/>
              <a:gd name="T9" fmla="*/ 3697 h 3916"/>
              <a:gd name="T10" fmla="*/ 2304 w 3746"/>
              <a:gd name="T11" fmla="*/ 3916 h 3916"/>
              <a:gd name="T12" fmla="*/ 1443 w 3746"/>
              <a:gd name="T13" fmla="*/ 3697 h 3916"/>
              <a:gd name="T14" fmla="*/ 0 w 3746"/>
              <a:gd name="T15" fmla="*/ 3486 h 3916"/>
              <a:gd name="T16" fmla="*/ 1443 w 3746"/>
              <a:gd name="T17" fmla="*/ 3296 h 3916"/>
              <a:gd name="T18" fmla="*/ 1641 w 3746"/>
              <a:gd name="T19" fmla="*/ 2843 h 3916"/>
              <a:gd name="T20" fmla="*/ 2234 w 3746"/>
              <a:gd name="T21" fmla="*/ 509 h 3916"/>
              <a:gd name="T22" fmla="*/ 3160 w 3746"/>
              <a:gd name="T23" fmla="*/ 438 h 3916"/>
              <a:gd name="T24" fmla="*/ 2163 w 3746"/>
              <a:gd name="T25" fmla="*/ 982 h 3916"/>
              <a:gd name="T26" fmla="*/ 2234 w 3746"/>
              <a:gd name="T27" fmla="*/ 509 h 3916"/>
              <a:gd name="T28" fmla="*/ 944 w 3746"/>
              <a:gd name="T29" fmla="*/ 1853 h 3916"/>
              <a:gd name="T30" fmla="*/ 571 w 3746"/>
              <a:gd name="T31" fmla="*/ 1888 h 3916"/>
              <a:gd name="T32" fmla="*/ 944 w 3746"/>
              <a:gd name="T33" fmla="*/ 1923 h 3916"/>
              <a:gd name="T34" fmla="*/ 2234 w 3746"/>
              <a:gd name="T35" fmla="*/ 1458 h 3916"/>
              <a:gd name="T36" fmla="*/ 2163 w 3746"/>
              <a:gd name="T37" fmla="*/ 1853 h 3916"/>
              <a:gd name="T38" fmla="*/ 2973 w 3746"/>
              <a:gd name="T39" fmla="*/ 1019 h 3916"/>
              <a:gd name="T40" fmla="*/ 1702 w 3746"/>
              <a:gd name="T41" fmla="*/ 1129 h 3916"/>
              <a:gd name="T42" fmla="*/ 758 w 3746"/>
              <a:gd name="T43" fmla="*/ 403 h 3916"/>
              <a:gd name="T44" fmla="*/ 1561 w 3746"/>
              <a:gd name="T45" fmla="*/ 544 h 3916"/>
              <a:gd name="T46" fmla="*/ 2973 w 3746"/>
              <a:gd name="T47" fmla="*/ 1270 h 3916"/>
              <a:gd name="T48" fmla="*/ 3347 w 3746"/>
              <a:gd name="T49" fmla="*/ 1200 h 3916"/>
              <a:gd name="T50" fmla="*/ 332 w 3746"/>
              <a:gd name="T51" fmla="*/ 2174 h 3916"/>
              <a:gd name="T52" fmla="*/ 3414 w 3746"/>
              <a:gd name="T53" fmla="*/ 141 h 3916"/>
              <a:gd name="T54" fmla="*/ 2199 w 3746"/>
              <a:gd name="T55" fmla="*/ 2574 h 3916"/>
              <a:gd name="T56" fmla="*/ 1547 w 3746"/>
              <a:gd name="T57" fmla="*/ 2424 h 3916"/>
              <a:gd name="T58" fmla="*/ 2199 w 3746"/>
              <a:gd name="T59" fmla="*/ 2574 h 3916"/>
              <a:gd name="T60" fmla="*/ 1894 w 3746"/>
              <a:gd name="T61" fmla="*/ 2913 h 3916"/>
              <a:gd name="T62" fmla="*/ 1852 w 3746"/>
              <a:gd name="T63" fmla="*/ 3296 h 3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746" h="3916">
                <a:moveTo>
                  <a:pt x="191" y="2843"/>
                </a:moveTo>
                <a:lnTo>
                  <a:pt x="191" y="0"/>
                </a:lnTo>
                <a:lnTo>
                  <a:pt x="3555" y="0"/>
                </a:lnTo>
                <a:lnTo>
                  <a:pt x="3555" y="2843"/>
                </a:lnTo>
                <a:lnTo>
                  <a:pt x="2105" y="2843"/>
                </a:lnTo>
                <a:lnTo>
                  <a:pt x="2105" y="3296"/>
                </a:lnTo>
                <a:lnTo>
                  <a:pt x="2304" y="3296"/>
                </a:lnTo>
                <a:lnTo>
                  <a:pt x="2304" y="3486"/>
                </a:lnTo>
                <a:lnTo>
                  <a:pt x="3746" y="3486"/>
                </a:lnTo>
                <a:lnTo>
                  <a:pt x="3746" y="3697"/>
                </a:lnTo>
                <a:lnTo>
                  <a:pt x="2304" y="3697"/>
                </a:lnTo>
                <a:lnTo>
                  <a:pt x="2304" y="3916"/>
                </a:lnTo>
                <a:lnTo>
                  <a:pt x="1443" y="3916"/>
                </a:lnTo>
                <a:lnTo>
                  <a:pt x="1443" y="3697"/>
                </a:lnTo>
                <a:lnTo>
                  <a:pt x="0" y="3697"/>
                </a:lnTo>
                <a:lnTo>
                  <a:pt x="0" y="3486"/>
                </a:lnTo>
                <a:lnTo>
                  <a:pt x="1443" y="3486"/>
                </a:lnTo>
                <a:lnTo>
                  <a:pt x="1443" y="3296"/>
                </a:lnTo>
                <a:lnTo>
                  <a:pt x="1641" y="3296"/>
                </a:lnTo>
                <a:lnTo>
                  <a:pt x="1641" y="2843"/>
                </a:lnTo>
                <a:lnTo>
                  <a:pt x="191" y="2843"/>
                </a:lnTo>
                <a:close/>
                <a:moveTo>
                  <a:pt x="2234" y="509"/>
                </a:moveTo>
                <a:lnTo>
                  <a:pt x="3160" y="509"/>
                </a:lnTo>
                <a:lnTo>
                  <a:pt x="3160" y="438"/>
                </a:lnTo>
                <a:lnTo>
                  <a:pt x="2163" y="438"/>
                </a:lnTo>
                <a:lnTo>
                  <a:pt x="2163" y="982"/>
                </a:lnTo>
                <a:lnTo>
                  <a:pt x="2234" y="982"/>
                </a:lnTo>
                <a:lnTo>
                  <a:pt x="2234" y="509"/>
                </a:lnTo>
                <a:close/>
                <a:moveTo>
                  <a:pt x="2163" y="1853"/>
                </a:moveTo>
                <a:lnTo>
                  <a:pt x="944" y="1853"/>
                </a:lnTo>
                <a:lnTo>
                  <a:pt x="944" y="1707"/>
                </a:lnTo>
                <a:lnTo>
                  <a:pt x="571" y="1888"/>
                </a:lnTo>
                <a:lnTo>
                  <a:pt x="944" y="2069"/>
                </a:lnTo>
                <a:lnTo>
                  <a:pt x="944" y="1923"/>
                </a:lnTo>
                <a:lnTo>
                  <a:pt x="2234" y="1923"/>
                </a:lnTo>
                <a:lnTo>
                  <a:pt x="2234" y="1458"/>
                </a:lnTo>
                <a:lnTo>
                  <a:pt x="2163" y="1458"/>
                </a:lnTo>
                <a:lnTo>
                  <a:pt x="2163" y="1853"/>
                </a:lnTo>
                <a:close/>
                <a:moveTo>
                  <a:pt x="3347" y="1200"/>
                </a:moveTo>
                <a:lnTo>
                  <a:pt x="2973" y="1019"/>
                </a:lnTo>
                <a:lnTo>
                  <a:pt x="2973" y="1129"/>
                </a:lnTo>
                <a:lnTo>
                  <a:pt x="1702" y="1129"/>
                </a:lnTo>
                <a:lnTo>
                  <a:pt x="1702" y="403"/>
                </a:lnTo>
                <a:lnTo>
                  <a:pt x="758" y="403"/>
                </a:lnTo>
                <a:lnTo>
                  <a:pt x="758" y="544"/>
                </a:lnTo>
                <a:lnTo>
                  <a:pt x="1561" y="544"/>
                </a:lnTo>
                <a:lnTo>
                  <a:pt x="1561" y="1270"/>
                </a:lnTo>
                <a:lnTo>
                  <a:pt x="2973" y="1270"/>
                </a:lnTo>
                <a:lnTo>
                  <a:pt x="2973" y="1380"/>
                </a:lnTo>
                <a:lnTo>
                  <a:pt x="3347" y="1200"/>
                </a:lnTo>
                <a:close/>
                <a:moveTo>
                  <a:pt x="332" y="141"/>
                </a:moveTo>
                <a:lnTo>
                  <a:pt x="332" y="2174"/>
                </a:lnTo>
                <a:lnTo>
                  <a:pt x="3414" y="2174"/>
                </a:lnTo>
                <a:lnTo>
                  <a:pt x="3414" y="141"/>
                </a:lnTo>
                <a:lnTo>
                  <a:pt x="332" y="141"/>
                </a:lnTo>
                <a:close/>
                <a:moveTo>
                  <a:pt x="2199" y="2574"/>
                </a:moveTo>
                <a:lnTo>
                  <a:pt x="2199" y="2424"/>
                </a:lnTo>
                <a:lnTo>
                  <a:pt x="1547" y="2424"/>
                </a:lnTo>
                <a:lnTo>
                  <a:pt x="1547" y="2574"/>
                </a:lnTo>
                <a:lnTo>
                  <a:pt x="2199" y="2574"/>
                </a:lnTo>
                <a:close/>
                <a:moveTo>
                  <a:pt x="1894" y="3296"/>
                </a:moveTo>
                <a:lnTo>
                  <a:pt x="1894" y="2913"/>
                </a:lnTo>
                <a:lnTo>
                  <a:pt x="1852" y="2913"/>
                </a:lnTo>
                <a:lnTo>
                  <a:pt x="1852" y="3296"/>
                </a:lnTo>
                <a:lnTo>
                  <a:pt x="1894" y="32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prstClr val="black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A44C7DD7-4B67-4E38-9B53-E563255B49AB}"/>
              </a:ext>
            </a:extLst>
          </p:cNvPr>
          <p:cNvSpPr>
            <a:spLocks noEditPoints="1"/>
          </p:cNvSpPr>
          <p:nvPr/>
        </p:nvSpPr>
        <p:spPr bwMode="auto">
          <a:xfrm>
            <a:off x="4667907" y="2533780"/>
            <a:ext cx="517082" cy="412527"/>
          </a:xfrm>
          <a:custGeom>
            <a:avLst/>
            <a:gdLst>
              <a:gd name="T0" fmla="*/ 8666 w 10022"/>
              <a:gd name="T1" fmla="*/ 3887 h 7975"/>
              <a:gd name="T2" fmla="*/ 3574 w 10022"/>
              <a:gd name="T3" fmla="*/ 4143 h 7975"/>
              <a:gd name="T4" fmla="*/ 9412 w 10022"/>
              <a:gd name="T5" fmla="*/ 4683 h 7975"/>
              <a:gd name="T6" fmla="*/ 9327 w 10022"/>
              <a:gd name="T7" fmla="*/ 3342 h 7975"/>
              <a:gd name="T8" fmla="*/ 535 w 10022"/>
              <a:gd name="T9" fmla="*/ 4719 h 7975"/>
              <a:gd name="T10" fmla="*/ 909 w 10022"/>
              <a:gd name="T11" fmla="*/ 5679 h 7975"/>
              <a:gd name="T12" fmla="*/ 1307 w 10022"/>
              <a:gd name="T13" fmla="*/ 6683 h 7975"/>
              <a:gd name="T14" fmla="*/ 1853 w 10022"/>
              <a:gd name="T15" fmla="*/ 6480 h 7975"/>
              <a:gd name="T16" fmla="*/ 2791 w 10022"/>
              <a:gd name="T17" fmla="*/ 6894 h 7975"/>
              <a:gd name="T18" fmla="*/ 3190 w 10022"/>
              <a:gd name="T19" fmla="*/ 7329 h 7975"/>
              <a:gd name="T20" fmla="*/ 1501 w 10022"/>
              <a:gd name="T21" fmla="*/ 4310 h 7975"/>
              <a:gd name="T22" fmla="*/ 3190 w 10022"/>
              <a:gd name="T23" fmla="*/ 2188 h 7975"/>
              <a:gd name="T24" fmla="*/ 2851 w 10022"/>
              <a:gd name="T25" fmla="*/ 717 h 7975"/>
              <a:gd name="T26" fmla="*/ 2612 w 10022"/>
              <a:gd name="T27" fmla="*/ 1239 h 7975"/>
              <a:gd name="T28" fmla="*/ 1653 w 10022"/>
              <a:gd name="T29" fmla="*/ 1612 h 7975"/>
              <a:gd name="T30" fmla="*/ 648 w 10022"/>
              <a:gd name="T31" fmla="*/ 2011 h 7975"/>
              <a:gd name="T32" fmla="*/ 851 w 10022"/>
              <a:gd name="T33" fmla="*/ 2557 h 7975"/>
              <a:gd name="T34" fmla="*/ 437 w 10022"/>
              <a:gd name="T35" fmla="*/ 3497 h 7975"/>
              <a:gd name="T36" fmla="*/ 15 w 10022"/>
              <a:gd name="T37" fmla="*/ 4480 h 7975"/>
              <a:gd name="T38" fmla="*/ 1860 w 10022"/>
              <a:gd name="T39" fmla="*/ 3401 h 7975"/>
              <a:gd name="T40" fmla="*/ 3192 w 10022"/>
              <a:gd name="T41" fmla="*/ 5591 h 7975"/>
              <a:gd name="T42" fmla="*/ 2723 w 10022"/>
              <a:gd name="T43" fmla="*/ 2551 h 7975"/>
              <a:gd name="T44" fmla="*/ 5939 w 10022"/>
              <a:gd name="T45" fmla="*/ 263 h 7975"/>
              <a:gd name="T46" fmla="*/ 5600 w 10022"/>
              <a:gd name="T47" fmla="*/ 546 h 7975"/>
              <a:gd name="T48" fmla="*/ 4461 w 10022"/>
              <a:gd name="T49" fmla="*/ 2064 h 7975"/>
              <a:gd name="T50" fmla="*/ 3574 w 10022"/>
              <a:gd name="T51" fmla="*/ 2440 h 7975"/>
              <a:gd name="T52" fmla="*/ 3924 w 10022"/>
              <a:gd name="T53" fmla="*/ 2696 h 7975"/>
              <a:gd name="T54" fmla="*/ 5062 w 10022"/>
              <a:gd name="T55" fmla="*/ 1177 h 7975"/>
              <a:gd name="T56" fmla="*/ 5745 w 10022"/>
              <a:gd name="T57" fmla="*/ 802 h 7975"/>
              <a:gd name="T58" fmla="*/ 6890 w 10022"/>
              <a:gd name="T59" fmla="*/ 1216 h 7975"/>
              <a:gd name="T60" fmla="*/ 5939 w 10022"/>
              <a:gd name="T61" fmla="*/ 263 h 7975"/>
              <a:gd name="T62" fmla="*/ 4823 w 10022"/>
              <a:gd name="T63" fmla="*/ 6943 h 7975"/>
              <a:gd name="T64" fmla="*/ 5768 w 10022"/>
              <a:gd name="T65" fmla="*/ 7485 h 7975"/>
              <a:gd name="T66" fmla="*/ 7073 w 10022"/>
              <a:gd name="T67" fmla="*/ 7461 h 7975"/>
              <a:gd name="T68" fmla="*/ 5939 w 10022"/>
              <a:gd name="T69" fmla="*/ 6817 h 7975"/>
              <a:gd name="T70" fmla="*/ 5600 w 10022"/>
              <a:gd name="T71" fmla="*/ 7231 h 7975"/>
              <a:gd name="T72" fmla="*/ 4700 w 10022"/>
              <a:gd name="T73" fmla="*/ 5879 h 7975"/>
              <a:gd name="T74" fmla="*/ 3574 w 10022"/>
              <a:gd name="T75" fmla="*/ 5337 h 7975"/>
              <a:gd name="T76" fmla="*/ 3924 w 10022"/>
              <a:gd name="T77" fmla="*/ 5593 h 7975"/>
              <a:gd name="T78" fmla="*/ 8058 w 10022"/>
              <a:gd name="T79" fmla="*/ 6306 h 7975"/>
              <a:gd name="T80" fmla="*/ 7105 w 10022"/>
              <a:gd name="T81" fmla="*/ 5350 h 7975"/>
              <a:gd name="T82" fmla="*/ 5843 w 10022"/>
              <a:gd name="T83" fmla="*/ 5696 h 7975"/>
              <a:gd name="T84" fmla="*/ 5414 w 10022"/>
              <a:gd name="T85" fmla="*/ 5271 h 7975"/>
              <a:gd name="T86" fmla="*/ 3572 w 10022"/>
              <a:gd name="T87" fmla="*/ 4591 h 7975"/>
              <a:gd name="T88" fmla="*/ 4730 w 10022"/>
              <a:gd name="T89" fmla="*/ 4847 h 7975"/>
              <a:gd name="T90" fmla="*/ 5158 w 10022"/>
              <a:gd name="T91" fmla="*/ 5271 h 7975"/>
              <a:gd name="T92" fmla="*/ 6920 w 10022"/>
              <a:gd name="T93" fmla="*/ 5952 h 7975"/>
              <a:gd name="T94" fmla="*/ 8058 w 10022"/>
              <a:gd name="T95" fmla="*/ 6306 h 7975"/>
              <a:gd name="T96" fmla="*/ 5843 w 10022"/>
              <a:gd name="T97" fmla="*/ 2079 h 7975"/>
              <a:gd name="T98" fmla="*/ 5032 w 10022"/>
              <a:gd name="T99" fmla="*/ 3060 h 7975"/>
              <a:gd name="T100" fmla="*/ 3572 w 10022"/>
              <a:gd name="T101" fmla="*/ 3184 h 7975"/>
              <a:gd name="T102" fmla="*/ 4730 w 10022"/>
              <a:gd name="T103" fmla="*/ 3440 h 7975"/>
              <a:gd name="T104" fmla="*/ 5540 w 10022"/>
              <a:gd name="T105" fmla="*/ 2459 h 7975"/>
              <a:gd name="T106" fmla="*/ 6920 w 10022"/>
              <a:gd name="T107" fmla="*/ 2335 h 7975"/>
              <a:gd name="T108" fmla="*/ 7843 w 10022"/>
              <a:gd name="T109" fmla="*/ 2830 h 7975"/>
              <a:gd name="T110" fmla="*/ 7843 w 10022"/>
              <a:gd name="T111" fmla="*/ 1580 h 7975"/>
              <a:gd name="T112" fmla="*/ 6920 w 10022"/>
              <a:gd name="T113" fmla="*/ 2079 h 7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0022" h="7975">
                <a:moveTo>
                  <a:pt x="9327" y="3342"/>
                </a:moveTo>
                <a:cubicBezTo>
                  <a:pt x="9005" y="3342"/>
                  <a:pt x="8728" y="3570"/>
                  <a:pt x="8666" y="3887"/>
                </a:cubicBezTo>
                <a:lnTo>
                  <a:pt x="3574" y="3887"/>
                </a:lnTo>
                <a:lnTo>
                  <a:pt x="3574" y="4143"/>
                </a:lnTo>
                <a:lnTo>
                  <a:pt x="8666" y="4143"/>
                </a:lnTo>
                <a:cubicBezTo>
                  <a:pt x="8734" y="4493"/>
                  <a:pt x="9060" y="4728"/>
                  <a:pt x="9412" y="4683"/>
                </a:cubicBezTo>
                <a:cubicBezTo>
                  <a:pt x="9764" y="4638"/>
                  <a:pt x="10022" y="4327"/>
                  <a:pt x="9999" y="3973"/>
                </a:cubicBezTo>
                <a:cubicBezTo>
                  <a:pt x="9977" y="3619"/>
                  <a:pt x="9683" y="3342"/>
                  <a:pt x="9327" y="3342"/>
                </a:cubicBezTo>
                <a:close/>
                <a:moveTo>
                  <a:pt x="452" y="4630"/>
                </a:moveTo>
                <a:cubicBezTo>
                  <a:pt x="493" y="4642"/>
                  <a:pt x="525" y="4676"/>
                  <a:pt x="535" y="4719"/>
                </a:cubicBezTo>
                <a:cubicBezTo>
                  <a:pt x="612" y="5016"/>
                  <a:pt x="736" y="5299"/>
                  <a:pt x="900" y="5557"/>
                </a:cubicBezTo>
                <a:cubicBezTo>
                  <a:pt x="923" y="5593"/>
                  <a:pt x="926" y="5638"/>
                  <a:pt x="909" y="5679"/>
                </a:cubicBezTo>
                <a:lnTo>
                  <a:pt x="717" y="6107"/>
                </a:lnTo>
                <a:lnTo>
                  <a:pt x="1307" y="6683"/>
                </a:lnTo>
                <a:lnTo>
                  <a:pt x="1729" y="6474"/>
                </a:lnTo>
                <a:cubicBezTo>
                  <a:pt x="1768" y="6455"/>
                  <a:pt x="1815" y="6457"/>
                  <a:pt x="1853" y="6480"/>
                </a:cubicBezTo>
                <a:cubicBezTo>
                  <a:pt x="2113" y="6640"/>
                  <a:pt x="2399" y="6753"/>
                  <a:pt x="2698" y="6813"/>
                </a:cubicBezTo>
                <a:cubicBezTo>
                  <a:pt x="2740" y="6822"/>
                  <a:pt x="2776" y="6851"/>
                  <a:pt x="2791" y="6894"/>
                </a:cubicBezTo>
                <a:lnTo>
                  <a:pt x="2958" y="7333"/>
                </a:lnTo>
                <a:lnTo>
                  <a:pt x="3190" y="7329"/>
                </a:lnTo>
                <a:lnTo>
                  <a:pt x="3190" y="5851"/>
                </a:lnTo>
                <a:cubicBezTo>
                  <a:pt x="2337" y="5794"/>
                  <a:pt x="1636" y="5154"/>
                  <a:pt x="1501" y="4310"/>
                </a:cubicBezTo>
                <a:cubicBezTo>
                  <a:pt x="1367" y="3465"/>
                  <a:pt x="1834" y="2640"/>
                  <a:pt x="2627" y="2318"/>
                </a:cubicBezTo>
                <a:cubicBezTo>
                  <a:pt x="2806" y="2246"/>
                  <a:pt x="2998" y="2201"/>
                  <a:pt x="3190" y="2188"/>
                </a:cubicBezTo>
                <a:lnTo>
                  <a:pt x="3190" y="710"/>
                </a:lnTo>
                <a:lnTo>
                  <a:pt x="2851" y="717"/>
                </a:lnTo>
                <a:lnTo>
                  <a:pt x="2702" y="1156"/>
                </a:lnTo>
                <a:cubicBezTo>
                  <a:pt x="2687" y="1197"/>
                  <a:pt x="2655" y="1228"/>
                  <a:pt x="2612" y="1239"/>
                </a:cubicBezTo>
                <a:cubicBezTo>
                  <a:pt x="2316" y="1316"/>
                  <a:pt x="2032" y="1440"/>
                  <a:pt x="1774" y="1604"/>
                </a:cubicBezTo>
                <a:cubicBezTo>
                  <a:pt x="1738" y="1627"/>
                  <a:pt x="1693" y="1629"/>
                  <a:pt x="1653" y="1612"/>
                </a:cubicBezTo>
                <a:lnTo>
                  <a:pt x="1224" y="1420"/>
                </a:lnTo>
                <a:lnTo>
                  <a:pt x="648" y="2011"/>
                </a:lnTo>
                <a:lnTo>
                  <a:pt x="857" y="2433"/>
                </a:lnTo>
                <a:cubicBezTo>
                  <a:pt x="877" y="2472"/>
                  <a:pt x="874" y="2519"/>
                  <a:pt x="851" y="2557"/>
                </a:cubicBezTo>
                <a:cubicBezTo>
                  <a:pt x="691" y="2817"/>
                  <a:pt x="578" y="3103"/>
                  <a:pt x="518" y="3403"/>
                </a:cubicBezTo>
                <a:cubicBezTo>
                  <a:pt x="510" y="3446"/>
                  <a:pt x="480" y="3482"/>
                  <a:pt x="437" y="3497"/>
                </a:cubicBezTo>
                <a:lnTo>
                  <a:pt x="0" y="3657"/>
                </a:lnTo>
                <a:lnTo>
                  <a:pt x="15" y="4480"/>
                </a:lnTo>
                <a:lnTo>
                  <a:pt x="452" y="4630"/>
                </a:lnTo>
                <a:close/>
                <a:moveTo>
                  <a:pt x="1860" y="3401"/>
                </a:moveTo>
                <a:cubicBezTo>
                  <a:pt x="1663" y="3868"/>
                  <a:pt x="1704" y="4404"/>
                  <a:pt x="1966" y="4836"/>
                </a:cubicBezTo>
                <a:cubicBezTo>
                  <a:pt x="2228" y="5269"/>
                  <a:pt x="2685" y="5551"/>
                  <a:pt x="3192" y="5591"/>
                </a:cubicBezTo>
                <a:lnTo>
                  <a:pt x="3192" y="2440"/>
                </a:lnTo>
                <a:cubicBezTo>
                  <a:pt x="3030" y="2450"/>
                  <a:pt x="2872" y="2489"/>
                  <a:pt x="2723" y="2551"/>
                </a:cubicBezTo>
                <a:cubicBezTo>
                  <a:pt x="2333" y="2708"/>
                  <a:pt x="2022" y="3013"/>
                  <a:pt x="1860" y="3401"/>
                </a:cubicBezTo>
                <a:close/>
                <a:moveTo>
                  <a:pt x="5939" y="263"/>
                </a:moveTo>
                <a:cubicBezTo>
                  <a:pt x="5860" y="341"/>
                  <a:pt x="5800" y="440"/>
                  <a:pt x="5768" y="546"/>
                </a:cubicBezTo>
                <a:lnTo>
                  <a:pt x="5600" y="546"/>
                </a:lnTo>
                <a:cubicBezTo>
                  <a:pt x="5254" y="548"/>
                  <a:pt x="4945" y="764"/>
                  <a:pt x="4823" y="1088"/>
                </a:cubicBezTo>
                <a:lnTo>
                  <a:pt x="4461" y="2064"/>
                </a:lnTo>
                <a:cubicBezTo>
                  <a:pt x="4378" y="2288"/>
                  <a:pt x="4165" y="2438"/>
                  <a:pt x="3924" y="2440"/>
                </a:cubicBezTo>
                <a:lnTo>
                  <a:pt x="3574" y="2440"/>
                </a:lnTo>
                <a:lnTo>
                  <a:pt x="3574" y="2696"/>
                </a:lnTo>
                <a:lnTo>
                  <a:pt x="3924" y="2696"/>
                </a:lnTo>
                <a:cubicBezTo>
                  <a:pt x="4269" y="2696"/>
                  <a:pt x="4578" y="2480"/>
                  <a:pt x="4700" y="2156"/>
                </a:cubicBezTo>
                <a:lnTo>
                  <a:pt x="5062" y="1177"/>
                </a:lnTo>
                <a:cubicBezTo>
                  <a:pt x="5145" y="953"/>
                  <a:pt x="5359" y="804"/>
                  <a:pt x="5600" y="802"/>
                </a:cubicBezTo>
                <a:lnTo>
                  <a:pt x="5745" y="802"/>
                </a:lnTo>
                <a:cubicBezTo>
                  <a:pt x="5760" y="958"/>
                  <a:pt x="5830" y="1103"/>
                  <a:pt x="5939" y="1216"/>
                </a:cubicBezTo>
                <a:cubicBezTo>
                  <a:pt x="6201" y="1478"/>
                  <a:pt x="6627" y="1478"/>
                  <a:pt x="6890" y="1216"/>
                </a:cubicBezTo>
                <a:cubicBezTo>
                  <a:pt x="7152" y="953"/>
                  <a:pt x="7152" y="527"/>
                  <a:pt x="6890" y="265"/>
                </a:cubicBezTo>
                <a:cubicBezTo>
                  <a:pt x="6627" y="0"/>
                  <a:pt x="6201" y="0"/>
                  <a:pt x="5939" y="263"/>
                </a:cubicBezTo>
                <a:close/>
                <a:moveTo>
                  <a:pt x="4461" y="5964"/>
                </a:moveTo>
                <a:lnTo>
                  <a:pt x="4823" y="6943"/>
                </a:lnTo>
                <a:cubicBezTo>
                  <a:pt x="4945" y="7267"/>
                  <a:pt x="5254" y="7483"/>
                  <a:pt x="5600" y="7485"/>
                </a:cubicBezTo>
                <a:lnTo>
                  <a:pt x="5768" y="7485"/>
                </a:lnTo>
                <a:cubicBezTo>
                  <a:pt x="5853" y="7777"/>
                  <a:pt x="6124" y="7975"/>
                  <a:pt x="6429" y="7971"/>
                </a:cubicBezTo>
                <a:cubicBezTo>
                  <a:pt x="6734" y="7965"/>
                  <a:pt x="6998" y="7756"/>
                  <a:pt x="7073" y="7461"/>
                </a:cubicBezTo>
                <a:cubicBezTo>
                  <a:pt x="7148" y="7165"/>
                  <a:pt x="7015" y="6856"/>
                  <a:pt x="6751" y="6706"/>
                </a:cubicBezTo>
                <a:cubicBezTo>
                  <a:pt x="6487" y="6555"/>
                  <a:pt x="6152" y="6602"/>
                  <a:pt x="5939" y="6817"/>
                </a:cubicBezTo>
                <a:cubicBezTo>
                  <a:pt x="5830" y="6928"/>
                  <a:pt x="5760" y="7075"/>
                  <a:pt x="5745" y="7231"/>
                </a:cubicBezTo>
                <a:lnTo>
                  <a:pt x="5600" y="7231"/>
                </a:lnTo>
                <a:cubicBezTo>
                  <a:pt x="5361" y="7229"/>
                  <a:pt x="5145" y="7080"/>
                  <a:pt x="5062" y="6856"/>
                </a:cubicBezTo>
                <a:lnTo>
                  <a:pt x="4700" y="5879"/>
                </a:lnTo>
                <a:cubicBezTo>
                  <a:pt x="4578" y="5555"/>
                  <a:pt x="4269" y="5340"/>
                  <a:pt x="3924" y="5337"/>
                </a:cubicBezTo>
                <a:lnTo>
                  <a:pt x="3574" y="5337"/>
                </a:lnTo>
                <a:lnTo>
                  <a:pt x="3574" y="5593"/>
                </a:lnTo>
                <a:lnTo>
                  <a:pt x="3924" y="5593"/>
                </a:lnTo>
                <a:cubicBezTo>
                  <a:pt x="4162" y="5591"/>
                  <a:pt x="4378" y="5740"/>
                  <a:pt x="4461" y="5964"/>
                </a:cubicBezTo>
                <a:close/>
                <a:moveTo>
                  <a:pt x="8058" y="6306"/>
                </a:moveTo>
                <a:cubicBezTo>
                  <a:pt x="8318" y="6041"/>
                  <a:pt x="8318" y="5617"/>
                  <a:pt x="8056" y="5355"/>
                </a:cubicBezTo>
                <a:cubicBezTo>
                  <a:pt x="7794" y="5092"/>
                  <a:pt x="7369" y="5090"/>
                  <a:pt x="7105" y="5350"/>
                </a:cubicBezTo>
                <a:cubicBezTo>
                  <a:pt x="7011" y="5444"/>
                  <a:pt x="6945" y="5566"/>
                  <a:pt x="6920" y="5696"/>
                </a:cubicBezTo>
                <a:lnTo>
                  <a:pt x="5843" y="5696"/>
                </a:lnTo>
                <a:cubicBezTo>
                  <a:pt x="5730" y="5696"/>
                  <a:pt x="5621" y="5651"/>
                  <a:pt x="5540" y="5572"/>
                </a:cubicBezTo>
                <a:cubicBezTo>
                  <a:pt x="5459" y="5493"/>
                  <a:pt x="5414" y="5384"/>
                  <a:pt x="5414" y="5271"/>
                </a:cubicBezTo>
                <a:cubicBezTo>
                  <a:pt x="5414" y="4894"/>
                  <a:pt x="5107" y="4589"/>
                  <a:pt x="4730" y="4591"/>
                </a:cubicBezTo>
                <a:lnTo>
                  <a:pt x="3572" y="4591"/>
                </a:lnTo>
                <a:lnTo>
                  <a:pt x="3572" y="4847"/>
                </a:lnTo>
                <a:lnTo>
                  <a:pt x="4730" y="4847"/>
                </a:lnTo>
                <a:cubicBezTo>
                  <a:pt x="4843" y="4847"/>
                  <a:pt x="4951" y="4892"/>
                  <a:pt x="5032" y="4971"/>
                </a:cubicBezTo>
                <a:cubicBezTo>
                  <a:pt x="5113" y="5050"/>
                  <a:pt x="5158" y="5158"/>
                  <a:pt x="5158" y="5271"/>
                </a:cubicBezTo>
                <a:cubicBezTo>
                  <a:pt x="5158" y="5649"/>
                  <a:pt x="5465" y="5954"/>
                  <a:pt x="5843" y="5952"/>
                </a:cubicBezTo>
                <a:lnTo>
                  <a:pt x="6920" y="5952"/>
                </a:lnTo>
                <a:cubicBezTo>
                  <a:pt x="6945" y="6084"/>
                  <a:pt x="7009" y="6205"/>
                  <a:pt x="7105" y="6303"/>
                </a:cubicBezTo>
                <a:cubicBezTo>
                  <a:pt x="7367" y="6568"/>
                  <a:pt x="7794" y="6568"/>
                  <a:pt x="8058" y="6306"/>
                </a:cubicBezTo>
                <a:close/>
                <a:moveTo>
                  <a:pt x="6920" y="2079"/>
                </a:moveTo>
                <a:lnTo>
                  <a:pt x="5843" y="2079"/>
                </a:lnTo>
                <a:cubicBezTo>
                  <a:pt x="5465" y="2079"/>
                  <a:pt x="5160" y="2384"/>
                  <a:pt x="5158" y="2759"/>
                </a:cubicBezTo>
                <a:cubicBezTo>
                  <a:pt x="5158" y="2873"/>
                  <a:pt x="5113" y="2981"/>
                  <a:pt x="5032" y="3060"/>
                </a:cubicBezTo>
                <a:cubicBezTo>
                  <a:pt x="4951" y="3139"/>
                  <a:pt x="4843" y="3184"/>
                  <a:pt x="4730" y="3184"/>
                </a:cubicBezTo>
                <a:lnTo>
                  <a:pt x="3572" y="3184"/>
                </a:lnTo>
                <a:lnTo>
                  <a:pt x="3572" y="3440"/>
                </a:lnTo>
                <a:lnTo>
                  <a:pt x="4730" y="3440"/>
                </a:lnTo>
                <a:cubicBezTo>
                  <a:pt x="5107" y="3440"/>
                  <a:pt x="5412" y="3135"/>
                  <a:pt x="5414" y="2759"/>
                </a:cubicBezTo>
                <a:cubicBezTo>
                  <a:pt x="5414" y="2646"/>
                  <a:pt x="5459" y="2538"/>
                  <a:pt x="5540" y="2459"/>
                </a:cubicBezTo>
                <a:cubicBezTo>
                  <a:pt x="5621" y="2380"/>
                  <a:pt x="5730" y="2335"/>
                  <a:pt x="5843" y="2335"/>
                </a:cubicBezTo>
                <a:lnTo>
                  <a:pt x="6920" y="2335"/>
                </a:lnTo>
                <a:cubicBezTo>
                  <a:pt x="6945" y="2467"/>
                  <a:pt x="7009" y="2587"/>
                  <a:pt x="7105" y="2681"/>
                </a:cubicBezTo>
                <a:cubicBezTo>
                  <a:pt x="7297" y="2875"/>
                  <a:pt x="7589" y="2934"/>
                  <a:pt x="7843" y="2830"/>
                </a:cubicBezTo>
                <a:cubicBezTo>
                  <a:pt x="8097" y="2725"/>
                  <a:pt x="8261" y="2478"/>
                  <a:pt x="8261" y="2205"/>
                </a:cubicBezTo>
                <a:cubicBezTo>
                  <a:pt x="8261" y="1932"/>
                  <a:pt x="8097" y="1685"/>
                  <a:pt x="7843" y="1580"/>
                </a:cubicBezTo>
                <a:cubicBezTo>
                  <a:pt x="7589" y="1476"/>
                  <a:pt x="7299" y="1536"/>
                  <a:pt x="7105" y="1730"/>
                </a:cubicBezTo>
                <a:cubicBezTo>
                  <a:pt x="7011" y="1826"/>
                  <a:pt x="6945" y="1947"/>
                  <a:pt x="6920" y="2079"/>
                </a:cubicBezTo>
                <a:close/>
              </a:path>
            </a:pathLst>
          </a:custGeom>
          <a:solidFill>
            <a:srgbClr val="003CA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7A807A4A-7ECD-4CDA-B5BF-F83FF2D93B80}"/>
              </a:ext>
            </a:extLst>
          </p:cNvPr>
          <p:cNvSpPr>
            <a:spLocks noEditPoints="1"/>
          </p:cNvSpPr>
          <p:nvPr/>
        </p:nvSpPr>
        <p:spPr bwMode="auto">
          <a:xfrm>
            <a:off x="4350505" y="2118182"/>
            <a:ext cx="415552" cy="378349"/>
          </a:xfrm>
          <a:custGeom>
            <a:avLst/>
            <a:gdLst>
              <a:gd name="T0" fmla="*/ 10005 w 14079"/>
              <a:gd name="T1" fmla="*/ 5570 h 12758"/>
              <a:gd name="T2" fmla="*/ 4071 w 14079"/>
              <a:gd name="T3" fmla="*/ 5567 h 12758"/>
              <a:gd name="T4" fmla="*/ 1144 w 14079"/>
              <a:gd name="T5" fmla="*/ 5132 h 12758"/>
              <a:gd name="T6" fmla="*/ 2467 w 14079"/>
              <a:gd name="T7" fmla="*/ 4573 h 12758"/>
              <a:gd name="T8" fmla="*/ 2569 w 14079"/>
              <a:gd name="T9" fmla="*/ 3777 h 12758"/>
              <a:gd name="T10" fmla="*/ 2129 w 14079"/>
              <a:gd name="T11" fmla="*/ 2308 h 12758"/>
              <a:gd name="T12" fmla="*/ 3687 w 14079"/>
              <a:gd name="T13" fmla="*/ 1302 h 12758"/>
              <a:gd name="T14" fmla="*/ 5024 w 14079"/>
              <a:gd name="T15" fmla="*/ 1839 h 12758"/>
              <a:gd name="T16" fmla="*/ 5649 w 14079"/>
              <a:gd name="T17" fmla="*/ 1352 h 12758"/>
              <a:gd name="T18" fmla="*/ 6379 w 14079"/>
              <a:gd name="T19" fmla="*/ 0 h 12758"/>
              <a:gd name="T20" fmla="*/ 8192 w 14079"/>
              <a:gd name="T21" fmla="*/ 390 h 12758"/>
              <a:gd name="T22" fmla="*/ 8758 w 14079"/>
              <a:gd name="T23" fmla="*/ 1713 h 12758"/>
              <a:gd name="T24" fmla="*/ 9553 w 14079"/>
              <a:gd name="T25" fmla="*/ 1818 h 12758"/>
              <a:gd name="T26" fmla="*/ 11016 w 14079"/>
              <a:gd name="T27" fmla="*/ 1375 h 12758"/>
              <a:gd name="T28" fmla="*/ 12022 w 14079"/>
              <a:gd name="T29" fmla="*/ 2933 h 12758"/>
              <a:gd name="T30" fmla="*/ 11486 w 14079"/>
              <a:gd name="T31" fmla="*/ 4264 h 12758"/>
              <a:gd name="T32" fmla="*/ 11978 w 14079"/>
              <a:gd name="T33" fmla="*/ 4898 h 12758"/>
              <a:gd name="T34" fmla="*/ 13319 w 14079"/>
              <a:gd name="T35" fmla="*/ 5570 h 12758"/>
              <a:gd name="T36" fmla="*/ 13882 w 14079"/>
              <a:gd name="T37" fmla="*/ 6403 h 12758"/>
              <a:gd name="T38" fmla="*/ 12239 w 14079"/>
              <a:gd name="T39" fmla="*/ 8696 h 12758"/>
              <a:gd name="T40" fmla="*/ 12674 w 14079"/>
              <a:gd name="T41" fmla="*/ 9130 h 12758"/>
              <a:gd name="T42" fmla="*/ 13750 w 14079"/>
              <a:gd name="T43" fmla="*/ 9708 h 12758"/>
              <a:gd name="T44" fmla="*/ 12366 w 14079"/>
              <a:gd name="T45" fmla="*/ 9708 h 12758"/>
              <a:gd name="T46" fmla="*/ 12421 w 14079"/>
              <a:gd name="T47" fmla="*/ 9435 h 12758"/>
              <a:gd name="T48" fmla="*/ 11380 w 14079"/>
              <a:gd name="T49" fmla="*/ 6403 h 12758"/>
              <a:gd name="T50" fmla="*/ 9916 w 14079"/>
              <a:gd name="T51" fmla="*/ 10427 h 12758"/>
              <a:gd name="T52" fmla="*/ 11016 w 14079"/>
              <a:gd name="T53" fmla="*/ 10749 h 12758"/>
              <a:gd name="T54" fmla="*/ 12366 w 14079"/>
              <a:gd name="T55" fmla="*/ 10975 h 12758"/>
              <a:gd name="T56" fmla="*/ 10999 w 14079"/>
              <a:gd name="T57" fmla="*/ 11145 h 12758"/>
              <a:gd name="T58" fmla="*/ 9524 w 14079"/>
              <a:gd name="T59" fmla="*/ 10427 h 12758"/>
              <a:gd name="T60" fmla="*/ 8107 w 14079"/>
              <a:gd name="T61" fmla="*/ 6403 h 12758"/>
              <a:gd name="T62" fmla="*/ 8603 w 14079"/>
              <a:gd name="T63" fmla="*/ 11667 h 12758"/>
              <a:gd name="T64" fmla="*/ 7218 w 14079"/>
              <a:gd name="T65" fmla="*/ 11667 h 12758"/>
              <a:gd name="T66" fmla="*/ 7714 w 14079"/>
              <a:gd name="T67" fmla="*/ 6403 h 12758"/>
              <a:gd name="T68" fmla="*/ 6341 w 14079"/>
              <a:gd name="T69" fmla="*/ 9775 h 12758"/>
              <a:gd name="T70" fmla="*/ 4939 w 14079"/>
              <a:gd name="T71" fmla="*/ 11767 h 12758"/>
              <a:gd name="T72" fmla="*/ 4315 w 14079"/>
              <a:gd name="T73" fmla="*/ 12758 h 12758"/>
              <a:gd name="T74" fmla="*/ 4315 w 14079"/>
              <a:gd name="T75" fmla="*/ 11374 h 12758"/>
              <a:gd name="T76" fmla="*/ 5646 w 14079"/>
              <a:gd name="T77" fmla="*/ 10503 h 12758"/>
              <a:gd name="T78" fmla="*/ 5948 w 14079"/>
              <a:gd name="T79" fmla="*/ 6403 h 12758"/>
              <a:gd name="T80" fmla="*/ 4488 w 14079"/>
              <a:gd name="T81" fmla="*/ 8136 h 12758"/>
              <a:gd name="T82" fmla="*/ 3285 w 14079"/>
              <a:gd name="T83" fmla="*/ 9928 h 12758"/>
              <a:gd name="T84" fmla="*/ 2652 w 14079"/>
              <a:gd name="T85" fmla="*/ 10905 h 12758"/>
              <a:gd name="T86" fmla="*/ 2652 w 14079"/>
              <a:gd name="T87" fmla="*/ 9520 h 12758"/>
              <a:gd name="T88" fmla="*/ 3793 w 14079"/>
              <a:gd name="T89" fmla="*/ 8863 h 12758"/>
              <a:gd name="T90" fmla="*/ 4092 w 14079"/>
              <a:gd name="T91" fmla="*/ 6403 h 12758"/>
              <a:gd name="T92" fmla="*/ 2698 w 14079"/>
              <a:gd name="T93" fmla="*/ 7631 h 12758"/>
              <a:gd name="T94" fmla="*/ 1566 w 14079"/>
              <a:gd name="T95" fmla="*/ 8329 h 12758"/>
              <a:gd name="T96" fmla="*/ 214 w 14079"/>
              <a:gd name="T97" fmla="*/ 8115 h 12758"/>
              <a:gd name="T98" fmla="*/ 1578 w 14079"/>
              <a:gd name="T99" fmla="*/ 7936 h 12758"/>
              <a:gd name="T100" fmla="*/ 2305 w 14079"/>
              <a:gd name="T101" fmla="*/ 7631 h 12758"/>
              <a:gd name="T102" fmla="*/ 197 w 14079"/>
              <a:gd name="T103" fmla="*/ 6403 h 12758"/>
              <a:gd name="T104" fmla="*/ 59 w 14079"/>
              <a:gd name="T105" fmla="*/ 6068 h 12758"/>
              <a:gd name="T106" fmla="*/ 197 w 14079"/>
              <a:gd name="T107" fmla="*/ 6007 h 12758"/>
              <a:gd name="T108" fmla="*/ 14079 w 14079"/>
              <a:gd name="T109" fmla="*/ 6206 h 12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079" h="12758">
                <a:moveTo>
                  <a:pt x="13319" y="5570"/>
                </a:moveTo>
                <a:lnTo>
                  <a:pt x="10005" y="5570"/>
                </a:lnTo>
                <a:cubicBezTo>
                  <a:pt x="9679" y="4235"/>
                  <a:pt x="8477" y="3244"/>
                  <a:pt x="7033" y="3244"/>
                </a:cubicBezTo>
                <a:cubicBezTo>
                  <a:pt x="5596" y="3244"/>
                  <a:pt x="4397" y="4232"/>
                  <a:pt x="4071" y="5567"/>
                </a:cubicBezTo>
                <a:lnTo>
                  <a:pt x="760" y="5567"/>
                </a:lnTo>
                <a:cubicBezTo>
                  <a:pt x="783" y="5355"/>
                  <a:pt x="936" y="5179"/>
                  <a:pt x="1144" y="5132"/>
                </a:cubicBezTo>
                <a:lnTo>
                  <a:pt x="2100" y="4898"/>
                </a:lnTo>
                <a:cubicBezTo>
                  <a:pt x="2270" y="4860"/>
                  <a:pt x="2402" y="4733"/>
                  <a:pt x="2467" y="4573"/>
                </a:cubicBezTo>
                <a:cubicBezTo>
                  <a:pt x="2499" y="4469"/>
                  <a:pt x="2543" y="4367"/>
                  <a:pt x="2587" y="4270"/>
                </a:cubicBezTo>
                <a:cubicBezTo>
                  <a:pt x="2660" y="4109"/>
                  <a:pt x="2660" y="3921"/>
                  <a:pt x="2569" y="3777"/>
                </a:cubicBezTo>
                <a:lnTo>
                  <a:pt x="2050" y="2936"/>
                </a:lnTo>
                <a:cubicBezTo>
                  <a:pt x="1930" y="2731"/>
                  <a:pt x="1959" y="2472"/>
                  <a:pt x="2129" y="2308"/>
                </a:cubicBezTo>
                <a:lnTo>
                  <a:pt x="3062" y="1375"/>
                </a:lnTo>
                <a:cubicBezTo>
                  <a:pt x="3226" y="1208"/>
                  <a:pt x="3487" y="1179"/>
                  <a:pt x="3687" y="1302"/>
                </a:cubicBezTo>
                <a:lnTo>
                  <a:pt x="4526" y="1818"/>
                </a:lnTo>
                <a:cubicBezTo>
                  <a:pt x="4678" y="1906"/>
                  <a:pt x="4863" y="1912"/>
                  <a:pt x="5024" y="1839"/>
                </a:cubicBezTo>
                <a:cubicBezTo>
                  <a:pt x="5121" y="1795"/>
                  <a:pt x="5218" y="1751"/>
                  <a:pt x="5321" y="1716"/>
                </a:cubicBezTo>
                <a:cubicBezTo>
                  <a:pt x="5482" y="1654"/>
                  <a:pt x="5608" y="1522"/>
                  <a:pt x="5649" y="1352"/>
                </a:cubicBezTo>
                <a:lnTo>
                  <a:pt x="5884" y="390"/>
                </a:lnTo>
                <a:cubicBezTo>
                  <a:pt x="5937" y="161"/>
                  <a:pt x="6142" y="0"/>
                  <a:pt x="6379" y="0"/>
                </a:cubicBezTo>
                <a:lnTo>
                  <a:pt x="7693" y="0"/>
                </a:lnTo>
                <a:cubicBezTo>
                  <a:pt x="7931" y="0"/>
                  <a:pt x="8136" y="161"/>
                  <a:pt x="8192" y="390"/>
                </a:cubicBezTo>
                <a:lnTo>
                  <a:pt x="8421" y="1352"/>
                </a:lnTo>
                <a:cubicBezTo>
                  <a:pt x="8465" y="1522"/>
                  <a:pt x="8591" y="1654"/>
                  <a:pt x="8758" y="1713"/>
                </a:cubicBezTo>
                <a:cubicBezTo>
                  <a:pt x="8861" y="1751"/>
                  <a:pt x="8957" y="1795"/>
                  <a:pt x="9054" y="1839"/>
                </a:cubicBezTo>
                <a:cubicBezTo>
                  <a:pt x="9216" y="1912"/>
                  <a:pt x="9400" y="1906"/>
                  <a:pt x="9553" y="1818"/>
                </a:cubicBezTo>
                <a:lnTo>
                  <a:pt x="10392" y="1302"/>
                </a:lnTo>
                <a:cubicBezTo>
                  <a:pt x="10591" y="1179"/>
                  <a:pt x="10849" y="1208"/>
                  <a:pt x="11016" y="1375"/>
                </a:cubicBezTo>
                <a:lnTo>
                  <a:pt x="11949" y="2308"/>
                </a:lnTo>
                <a:cubicBezTo>
                  <a:pt x="12114" y="2472"/>
                  <a:pt x="12143" y="2731"/>
                  <a:pt x="12022" y="2933"/>
                </a:cubicBezTo>
                <a:lnTo>
                  <a:pt x="11509" y="3772"/>
                </a:lnTo>
                <a:cubicBezTo>
                  <a:pt x="11415" y="3921"/>
                  <a:pt x="11413" y="4103"/>
                  <a:pt x="11486" y="4264"/>
                </a:cubicBezTo>
                <a:cubicBezTo>
                  <a:pt x="11533" y="4361"/>
                  <a:pt x="11574" y="4464"/>
                  <a:pt x="11612" y="4573"/>
                </a:cubicBezTo>
                <a:cubicBezTo>
                  <a:pt x="11676" y="4733"/>
                  <a:pt x="11808" y="4860"/>
                  <a:pt x="11978" y="4898"/>
                </a:cubicBezTo>
                <a:lnTo>
                  <a:pt x="12935" y="5132"/>
                </a:lnTo>
                <a:cubicBezTo>
                  <a:pt x="13143" y="5179"/>
                  <a:pt x="13295" y="5355"/>
                  <a:pt x="13319" y="5570"/>
                </a:cubicBezTo>
                <a:close/>
                <a:moveTo>
                  <a:pt x="14079" y="6206"/>
                </a:moveTo>
                <a:cubicBezTo>
                  <a:pt x="14079" y="6315"/>
                  <a:pt x="13991" y="6403"/>
                  <a:pt x="13882" y="6403"/>
                </a:cubicBezTo>
                <a:lnTo>
                  <a:pt x="11773" y="6403"/>
                </a:lnTo>
                <a:cubicBezTo>
                  <a:pt x="11842" y="7223"/>
                  <a:pt x="11552" y="8008"/>
                  <a:pt x="12239" y="8696"/>
                </a:cubicBezTo>
                <a:lnTo>
                  <a:pt x="12671" y="9130"/>
                </a:lnTo>
                <a:lnTo>
                  <a:pt x="12674" y="9130"/>
                </a:lnTo>
                <a:cubicBezTo>
                  <a:pt x="12785" y="9054"/>
                  <a:pt x="12914" y="9013"/>
                  <a:pt x="13055" y="9013"/>
                </a:cubicBezTo>
                <a:cubicBezTo>
                  <a:pt x="13439" y="9013"/>
                  <a:pt x="13750" y="9324"/>
                  <a:pt x="13750" y="9708"/>
                </a:cubicBezTo>
                <a:cubicBezTo>
                  <a:pt x="13750" y="10086"/>
                  <a:pt x="13439" y="10397"/>
                  <a:pt x="13055" y="10397"/>
                </a:cubicBezTo>
                <a:cubicBezTo>
                  <a:pt x="12677" y="10397"/>
                  <a:pt x="12366" y="10086"/>
                  <a:pt x="12366" y="9708"/>
                </a:cubicBezTo>
                <a:cubicBezTo>
                  <a:pt x="12366" y="9611"/>
                  <a:pt x="12386" y="9520"/>
                  <a:pt x="12421" y="9438"/>
                </a:cubicBezTo>
                <a:cubicBezTo>
                  <a:pt x="12421" y="9435"/>
                  <a:pt x="12421" y="9435"/>
                  <a:pt x="12421" y="9435"/>
                </a:cubicBezTo>
                <a:lnTo>
                  <a:pt x="11961" y="8975"/>
                </a:lnTo>
                <a:cubicBezTo>
                  <a:pt x="11129" y="8143"/>
                  <a:pt x="11453" y="7180"/>
                  <a:pt x="11380" y="6403"/>
                </a:cubicBezTo>
                <a:lnTo>
                  <a:pt x="9916" y="6403"/>
                </a:lnTo>
                <a:lnTo>
                  <a:pt x="9916" y="10427"/>
                </a:lnTo>
                <a:cubicBezTo>
                  <a:pt x="9916" y="10606"/>
                  <a:pt x="10063" y="10749"/>
                  <a:pt x="10242" y="10749"/>
                </a:cubicBezTo>
                <a:lnTo>
                  <a:pt x="11016" y="10749"/>
                </a:lnTo>
                <a:cubicBezTo>
                  <a:pt x="11110" y="10476"/>
                  <a:pt x="11368" y="10280"/>
                  <a:pt x="11670" y="10280"/>
                </a:cubicBezTo>
                <a:cubicBezTo>
                  <a:pt x="12052" y="10280"/>
                  <a:pt x="12366" y="10591"/>
                  <a:pt x="12366" y="10975"/>
                </a:cubicBezTo>
                <a:cubicBezTo>
                  <a:pt x="12366" y="11353"/>
                  <a:pt x="12052" y="11664"/>
                  <a:pt x="11670" y="11664"/>
                </a:cubicBezTo>
                <a:cubicBezTo>
                  <a:pt x="11348" y="11664"/>
                  <a:pt x="11075" y="11441"/>
                  <a:pt x="10999" y="11145"/>
                </a:cubicBezTo>
                <a:lnTo>
                  <a:pt x="10242" y="11145"/>
                </a:lnTo>
                <a:cubicBezTo>
                  <a:pt x="9846" y="11145"/>
                  <a:pt x="9524" y="10823"/>
                  <a:pt x="9524" y="10427"/>
                </a:cubicBezTo>
                <a:lnTo>
                  <a:pt x="9524" y="6403"/>
                </a:lnTo>
                <a:lnTo>
                  <a:pt x="8107" y="6403"/>
                </a:lnTo>
                <a:lnTo>
                  <a:pt x="8107" y="11001"/>
                </a:lnTo>
                <a:cubicBezTo>
                  <a:pt x="8394" y="11086"/>
                  <a:pt x="8603" y="11353"/>
                  <a:pt x="8603" y="11667"/>
                </a:cubicBezTo>
                <a:cubicBezTo>
                  <a:pt x="8603" y="12046"/>
                  <a:pt x="8292" y="12356"/>
                  <a:pt x="7908" y="12356"/>
                </a:cubicBezTo>
                <a:cubicBezTo>
                  <a:pt x="7529" y="12356"/>
                  <a:pt x="7218" y="12046"/>
                  <a:pt x="7218" y="11667"/>
                </a:cubicBezTo>
                <a:cubicBezTo>
                  <a:pt x="7218" y="11351"/>
                  <a:pt x="7429" y="11084"/>
                  <a:pt x="7714" y="10999"/>
                </a:cubicBezTo>
                <a:lnTo>
                  <a:pt x="7714" y="6403"/>
                </a:lnTo>
                <a:lnTo>
                  <a:pt x="6341" y="6403"/>
                </a:lnTo>
                <a:lnTo>
                  <a:pt x="6341" y="9775"/>
                </a:lnTo>
                <a:cubicBezTo>
                  <a:pt x="6341" y="10157"/>
                  <a:pt x="6195" y="10512"/>
                  <a:pt x="5925" y="10782"/>
                </a:cubicBezTo>
                <a:lnTo>
                  <a:pt x="4939" y="11767"/>
                </a:lnTo>
                <a:cubicBezTo>
                  <a:pt x="4983" y="11858"/>
                  <a:pt x="5010" y="11961"/>
                  <a:pt x="5010" y="12069"/>
                </a:cubicBezTo>
                <a:cubicBezTo>
                  <a:pt x="5010" y="12447"/>
                  <a:pt x="4699" y="12758"/>
                  <a:pt x="4315" y="12758"/>
                </a:cubicBezTo>
                <a:cubicBezTo>
                  <a:pt x="3936" y="12758"/>
                  <a:pt x="3625" y="12447"/>
                  <a:pt x="3625" y="12069"/>
                </a:cubicBezTo>
                <a:cubicBezTo>
                  <a:pt x="3625" y="11685"/>
                  <a:pt x="3936" y="11374"/>
                  <a:pt x="4315" y="11374"/>
                </a:cubicBezTo>
                <a:cubicBezTo>
                  <a:pt x="4447" y="11374"/>
                  <a:pt x="4570" y="11412"/>
                  <a:pt x="4672" y="11477"/>
                </a:cubicBezTo>
                <a:lnTo>
                  <a:pt x="5646" y="10503"/>
                </a:lnTo>
                <a:cubicBezTo>
                  <a:pt x="5843" y="10309"/>
                  <a:pt x="5948" y="10051"/>
                  <a:pt x="5948" y="9775"/>
                </a:cubicBezTo>
                <a:lnTo>
                  <a:pt x="5948" y="6403"/>
                </a:lnTo>
                <a:lnTo>
                  <a:pt x="4488" y="6403"/>
                </a:lnTo>
                <a:lnTo>
                  <a:pt x="4488" y="8136"/>
                </a:lnTo>
                <a:cubicBezTo>
                  <a:pt x="4488" y="8517"/>
                  <a:pt x="4338" y="8875"/>
                  <a:pt x="4071" y="9142"/>
                </a:cubicBezTo>
                <a:lnTo>
                  <a:pt x="3285" y="9928"/>
                </a:lnTo>
                <a:cubicBezTo>
                  <a:pt x="3326" y="10016"/>
                  <a:pt x="3347" y="10113"/>
                  <a:pt x="3347" y="10215"/>
                </a:cubicBezTo>
                <a:cubicBezTo>
                  <a:pt x="3347" y="10594"/>
                  <a:pt x="3036" y="10905"/>
                  <a:pt x="2652" y="10905"/>
                </a:cubicBezTo>
                <a:cubicBezTo>
                  <a:pt x="2273" y="10905"/>
                  <a:pt x="1962" y="10594"/>
                  <a:pt x="1962" y="10215"/>
                </a:cubicBezTo>
                <a:cubicBezTo>
                  <a:pt x="1962" y="9831"/>
                  <a:pt x="2273" y="9520"/>
                  <a:pt x="2652" y="9520"/>
                </a:cubicBezTo>
                <a:cubicBezTo>
                  <a:pt x="2786" y="9520"/>
                  <a:pt x="2916" y="9561"/>
                  <a:pt x="3024" y="9632"/>
                </a:cubicBezTo>
                <a:lnTo>
                  <a:pt x="3793" y="8863"/>
                </a:lnTo>
                <a:cubicBezTo>
                  <a:pt x="3986" y="8670"/>
                  <a:pt x="4092" y="8412"/>
                  <a:pt x="4092" y="8136"/>
                </a:cubicBezTo>
                <a:lnTo>
                  <a:pt x="4092" y="6403"/>
                </a:lnTo>
                <a:lnTo>
                  <a:pt x="2698" y="6403"/>
                </a:lnTo>
                <a:lnTo>
                  <a:pt x="2698" y="7631"/>
                </a:lnTo>
                <a:cubicBezTo>
                  <a:pt x="2698" y="8016"/>
                  <a:pt x="2385" y="8329"/>
                  <a:pt x="2000" y="8329"/>
                </a:cubicBezTo>
                <a:lnTo>
                  <a:pt x="1566" y="8329"/>
                </a:lnTo>
                <a:cubicBezTo>
                  <a:pt x="1475" y="8605"/>
                  <a:pt x="1211" y="8805"/>
                  <a:pt x="906" y="8805"/>
                </a:cubicBezTo>
                <a:cubicBezTo>
                  <a:pt x="525" y="8805"/>
                  <a:pt x="214" y="8494"/>
                  <a:pt x="214" y="8115"/>
                </a:cubicBezTo>
                <a:cubicBezTo>
                  <a:pt x="214" y="7731"/>
                  <a:pt x="525" y="7420"/>
                  <a:pt x="906" y="7420"/>
                </a:cubicBezTo>
                <a:cubicBezTo>
                  <a:pt x="1226" y="7420"/>
                  <a:pt x="1499" y="7640"/>
                  <a:pt x="1578" y="7936"/>
                </a:cubicBezTo>
                <a:lnTo>
                  <a:pt x="2000" y="7936"/>
                </a:lnTo>
                <a:cubicBezTo>
                  <a:pt x="2168" y="7936"/>
                  <a:pt x="2305" y="7799"/>
                  <a:pt x="2305" y="7631"/>
                </a:cubicBezTo>
                <a:lnTo>
                  <a:pt x="2305" y="6403"/>
                </a:lnTo>
                <a:lnTo>
                  <a:pt x="197" y="6403"/>
                </a:lnTo>
                <a:cubicBezTo>
                  <a:pt x="88" y="6403"/>
                  <a:pt x="0" y="6315"/>
                  <a:pt x="0" y="6203"/>
                </a:cubicBezTo>
                <a:cubicBezTo>
                  <a:pt x="0" y="6150"/>
                  <a:pt x="21" y="6103"/>
                  <a:pt x="59" y="6068"/>
                </a:cubicBezTo>
                <a:cubicBezTo>
                  <a:pt x="68" y="6059"/>
                  <a:pt x="76" y="6051"/>
                  <a:pt x="88" y="6042"/>
                </a:cubicBezTo>
                <a:cubicBezTo>
                  <a:pt x="117" y="6018"/>
                  <a:pt x="156" y="6007"/>
                  <a:pt x="197" y="6007"/>
                </a:cubicBezTo>
                <a:cubicBezTo>
                  <a:pt x="928" y="6007"/>
                  <a:pt x="13151" y="6010"/>
                  <a:pt x="13882" y="6010"/>
                </a:cubicBezTo>
                <a:cubicBezTo>
                  <a:pt x="13991" y="6010"/>
                  <a:pt x="14079" y="6098"/>
                  <a:pt x="14079" y="62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prstClr val="black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Полилиния: фигура 42">
            <a:extLst>
              <a:ext uri="{FF2B5EF4-FFF2-40B4-BE49-F238E27FC236}">
                <a16:creationId xmlns:a16="http://schemas.microsoft.com/office/drawing/2014/main" id="{C5E3C1FA-60D3-42F4-B79F-319D31708939}"/>
              </a:ext>
            </a:extLst>
          </p:cNvPr>
          <p:cNvSpPr/>
          <p:nvPr/>
        </p:nvSpPr>
        <p:spPr bwMode="auto">
          <a:xfrm>
            <a:off x="321199" y="1654628"/>
            <a:ext cx="4062116" cy="471715"/>
          </a:xfrm>
          <a:custGeom>
            <a:avLst/>
            <a:gdLst>
              <a:gd name="connsiteX0" fmla="*/ 3795486 w 3795486"/>
              <a:gd name="connsiteY0" fmla="*/ 268515 h 268515"/>
              <a:gd name="connsiteX1" fmla="*/ 2968172 w 3795486"/>
              <a:gd name="connsiteY1" fmla="*/ 0 h 268515"/>
              <a:gd name="connsiteX2" fmla="*/ 0 w 3795486"/>
              <a:gd name="connsiteY2" fmla="*/ 0 h 268515"/>
              <a:gd name="connsiteX0" fmla="*/ 3512458 w 3512458"/>
              <a:gd name="connsiteY0" fmla="*/ 471715 h 471715"/>
              <a:gd name="connsiteX1" fmla="*/ 2968172 w 3512458"/>
              <a:gd name="connsiteY1" fmla="*/ 0 h 471715"/>
              <a:gd name="connsiteX2" fmla="*/ 0 w 3512458"/>
              <a:gd name="connsiteY2" fmla="*/ 0 h 47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2458" h="471715">
                <a:moveTo>
                  <a:pt x="3512458" y="471715"/>
                </a:moveTo>
                <a:lnTo>
                  <a:pt x="2968172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rgbClr val="003CA0"/>
            </a:solidFill>
            <a:prstDash val="solid"/>
            <a:round/>
            <a:headEnd type="oval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Полилиния: фигура 48">
            <a:extLst>
              <a:ext uri="{FF2B5EF4-FFF2-40B4-BE49-F238E27FC236}">
                <a16:creationId xmlns:a16="http://schemas.microsoft.com/office/drawing/2014/main" id="{D9AB2DC4-0DB3-4132-B9C1-A1AE36D51266}"/>
              </a:ext>
            </a:extLst>
          </p:cNvPr>
          <p:cNvSpPr/>
          <p:nvPr/>
        </p:nvSpPr>
        <p:spPr bwMode="auto">
          <a:xfrm>
            <a:off x="321200" y="3004457"/>
            <a:ext cx="3851658" cy="1008743"/>
          </a:xfrm>
          <a:custGeom>
            <a:avLst/>
            <a:gdLst>
              <a:gd name="connsiteX0" fmla="*/ 3200400 w 3200400"/>
              <a:gd name="connsiteY0" fmla="*/ 0 h 1197429"/>
              <a:gd name="connsiteX1" fmla="*/ 3069772 w 3200400"/>
              <a:gd name="connsiteY1" fmla="*/ 1197429 h 1197429"/>
              <a:gd name="connsiteX2" fmla="*/ 0 w 3200400"/>
              <a:gd name="connsiteY2" fmla="*/ 1197429 h 1197429"/>
              <a:gd name="connsiteX0" fmla="*/ 3309257 w 3309257"/>
              <a:gd name="connsiteY0" fmla="*/ 0 h 1008743"/>
              <a:gd name="connsiteX1" fmla="*/ 3069772 w 3309257"/>
              <a:gd name="connsiteY1" fmla="*/ 1008743 h 1008743"/>
              <a:gd name="connsiteX2" fmla="*/ 0 w 3309257"/>
              <a:gd name="connsiteY2" fmla="*/ 1008743 h 100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9257" h="1008743">
                <a:moveTo>
                  <a:pt x="3309257" y="0"/>
                </a:moveTo>
                <a:lnTo>
                  <a:pt x="3069772" y="1008743"/>
                </a:lnTo>
                <a:lnTo>
                  <a:pt x="0" y="1008743"/>
                </a:lnTo>
              </a:path>
            </a:pathLst>
          </a:custGeom>
          <a:noFill/>
          <a:ln w="12700" cap="flat" cmpd="sng" algn="ctr">
            <a:solidFill>
              <a:srgbClr val="003CA0"/>
            </a:solidFill>
            <a:prstDash val="solid"/>
            <a:round/>
            <a:headEnd type="oval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Полилиния: фигура 49">
            <a:extLst>
              <a:ext uri="{FF2B5EF4-FFF2-40B4-BE49-F238E27FC236}">
                <a16:creationId xmlns:a16="http://schemas.microsoft.com/office/drawing/2014/main" id="{F04B2D60-4316-4494-999E-8169E8233A3E}"/>
              </a:ext>
            </a:extLst>
          </p:cNvPr>
          <p:cNvSpPr/>
          <p:nvPr/>
        </p:nvSpPr>
        <p:spPr bwMode="auto">
          <a:xfrm>
            <a:off x="5450649" y="1596570"/>
            <a:ext cx="3436102" cy="551543"/>
          </a:xfrm>
          <a:custGeom>
            <a:avLst/>
            <a:gdLst>
              <a:gd name="connsiteX0" fmla="*/ 0 w 3621314"/>
              <a:gd name="connsiteY0" fmla="*/ 783772 h 783772"/>
              <a:gd name="connsiteX1" fmla="*/ 0 w 3621314"/>
              <a:gd name="connsiteY1" fmla="*/ 0 h 783772"/>
              <a:gd name="connsiteX2" fmla="*/ 3621314 w 3621314"/>
              <a:gd name="connsiteY2" fmla="*/ 0 h 783772"/>
              <a:gd name="connsiteX0" fmla="*/ 0 w 4066502"/>
              <a:gd name="connsiteY0" fmla="*/ 551543 h 551543"/>
              <a:gd name="connsiteX1" fmla="*/ 445188 w 4066502"/>
              <a:gd name="connsiteY1" fmla="*/ 0 h 551543"/>
              <a:gd name="connsiteX2" fmla="*/ 4066502 w 4066502"/>
              <a:gd name="connsiteY2" fmla="*/ 0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6502" h="551543">
                <a:moveTo>
                  <a:pt x="0" y="551543"/>
                </a:moveTo>
                <a:lnTo>
                  <a:pt x="445188" y="0"/>
                </a:lnTo>
                <a:lnTo>
                  <a:pt x="4066502" y="0"/>
                </a:lnTo>
              </a:path>
            </a:pathLst>
          </a:custGeom>
          <a:noFill/>
          <a:ln w="12700" cap="flat" cmpd="sng" algn="ctr">
            <a:solidFill>
              <a:srgbClr val="003CA0"/>
            </a:solidFill>
            <a:prstDash val="solid"/>
            <a:round/>
            <a:headEnd type="oval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Полилиния: фигура 51">
            <a:extLst>
              <a:ext uri="{FF2B5EF4-FFF2-40B4-BE49-F238E27FC236}">
                <a16:creationId xmlns:a16="http://schemas.microsoft.com/office/drawing/2014/main" id="{0BC9804A-285E-40DC-A71D-E047766BA78E}"/>
              </a:ext>
            </a:extLst>
          </p:cNvPr>
          <p:cNvSpPr/>
          <p:nvPr/>
        </p:nvSpPr>
        <p:spPr bwMode="auto">
          <a:xfrm>
            <a:off x="5014686" y="3548743"/>
            <a:ext cx="3490685" cy="1141961"/>
          </a:xfrm>
          <a:custGeom>
            <a:avLst/>
            <a:gdLst>
              <a:gd name="connsiteX0" fmla="*/ 0 w 4767943"/>
              <a:gd name="connsiteY0" fmla="*/ 0 h 827314"/>
              <a:gd name="connsiteX1" fmla="*/ 1342571 w 4767943"/>
              <a:gd name="connsiteY1" fmla="*/ 827314 h 827314"/>
              <a:gd name="connsiteX2" fmla="*/ 4767943 w 4767943"/>
              <a:gd name="connsiteY2" fmla="*/ 827314 h 827314"/>
              <a:gd name="connsiteX0" fmla="*/ 0 w 4397829"/>
              <a:gd name="connsiteY0" fmla="*/ 0 h 841828"/>
              <a:gd name="connsiteX1" fmla="*/ 972457 w 4397829"/>
              <a:gd name="connsiteY1" fmla="*/ 841828 h 841828"/>
              <a:gd name="connsiteX2" fmla="*/ 4397829 w 4397829"/>
              <a:gd name="connsiteY2" fmla="*/ 841828 h 841828"/>
              <a:gd name="connsiteX0" fmla="*/ 0 w 3839029"/>
              <a:gd name="connsiteY0" fmla="*/ 0 h 841828"/>
              <a:gd name="connsiteX1" fmla="*/ 413657 w 3839029"/>
              <a:gd name="connsiteY1" fmla="*/ 841828 h 841828"/>
              <a:gd name="connsiteX2" fmla="*/ 3839029 w 3839029"/>
              <a:gd name="connsiteY2" fmla="*/ 841828 h 841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39029" h="841828">
                <a:moveTo>
                  <a:pt x="0" y="0"/>
                </a:moveTo>
                <a:lnTo>
                  <a:pt x="413657" y="841828"/>
                </a:lnTo>
                <a:lnTo>
                  <a:pt x="3839029" y="841828"/>
                </a:lnTo>
              </a:path>
            </a:pathLst>
          </a:custGeom>
          <a:noFill/>
          <a:ln w="12700" cap="flat" cmpd="sng" algn="ctr">
            <a:solidFill>
              <a:srgbClr val="003CA0"/>
            </a:solidFill>
            <a:prstDash val="solid"/>
            <a:round/>
            <a:headEnd type="oval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Полилиния: фигура 57">
            <a:extLst>
              <a:ext uri="{FF2B5EF4-FFF2-40B4-BE49-F238E27FC236}">
                <a16:creationId xmlns:a16="http://schemas.microsoft.com/office/drawing/2014/main" id="{30C261CD-943F-49D4-BD24-F626BCB81DBB}"/>
              </a:ext>
            </a:extLst>
          </p:cNvPr>
          <p:cNvSpPr/>
          <p:nvPr/>
        </p:nvSpPr>
        <p:spPr bwMode="auto">
          <a:xfrm>
            <a:off x="5653573" y="2801385"/>
            <a:ext cx="3212770" cy="217714"/>
          </a:xfrm>
          <a:custGeom>
            <a:avLst/>
            <a:gdLst>
              <a:gd name="connsiteX0" fmla="*/ 0 w 3621314"/>
              <a:gd name="connsiteY0" fmla="*/ 783772 h 783772"/>
              <a:gd name="connsiteX1" fmla="*/ 0 w 3621314"/>
              <a:gd name="connsiteY1" fmla="*/ 0 h 783772"/>
              <a:gd name="connsiteX2" fmla="*/ 3621314 w 3621314"/>
              <a:gd name="connsiteY2" fmla="*/ 0 h 783772"/>
              <a:gd name="connsiteX0" fmla="*/ 0 w 4066502"/>
              <a:gd name="connsiteY0" fmla="*/ 551543 h 551543"/>
              <a:gd name="connsiteX1" fmla="*/ 445188 w 4066502"/>
              <a:gd name="connsiteY1" fmla="*/ 0 h 551543"/>
              <a:gd name="connsiteX2" fmla="*/ 4066502 w 4066502"/>
              <a:gd name="connsiteY2" fmla="*/ 0 h 551543"/>
              <a:gd name="connsiteX0" fmla="*/ 0 w 3976676"/>
              <a:gd name="connsiteY0" fmla="*/ 217714 h 217714"/>
              <a:gd name="connsiteX1" fmla="*/ 355362 w 3976676"/>
              <a:gd name="connsiteY1" fmla="*/ 0 h 217714"/>
              <a:gd name="connsiteX2" fmla="*/ 3976676 w 3976676"/>
              <a:gd name="connsiteY2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76676" h="217714">
                <a:moveTo>
                  <a:pt x="0" y="217714"/>
                </a:moveTo>
                <a:lnTo>
                  <a:pt x="355362" y="0"/>
                </a:lnTo>
                <a:lnTo>
                  <a:pt x="3976676" y="0"/>
                </a:lnTo>
              </a:path>
            </a:pathLst>
          </a:custGeom>
          <a:noFill/>
          <a:ln w="12700" cap="flat" cmpd="sng" algn="ctr">
            <a:solidFill>
              <a:srgbClr val="003CA0"/>
            </a:solidFill>
            <a:prstDash val="solid"/>
            <a:round/>
            <a:headEnd type="oval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Заголовок 1">
            <a:extLst>
              <a:ext uri="{FF2B5EF4-FFF2-40B4-BE49-F238E27FC236}">
                <a16:creationId xmlns:a16="http://schemas.microsoft.com/office/drawing/2014/main" id="{308DDB26-7C7A-4253-B302-D7E7A7A9D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+mn-lt"/>
                <a:cs typeface="Times New Roman" panose="02020603050405020304" pitchFamily="18" charset="0"/>
              </a:rPr>
              <a:t>Ключевые показатели эффективности </a:t>
            </a:r>
            <a:br>
              <a:rPr lang="en-US" altLang="ru-RU" dirty="0">
                <a:latin typeface="+mn-lt"/>
                <a:cs typeface="Times New Roman" panose="02020603050405020304" pitchFamily="18" charset="0"/>
              </a:rPr>
            </a:br>
            <a:r>
              <a:rPr lang="ru-RU" altLang="ru-RU" dirty="0">
                <a:latin typeface="+mn-lt"/>
                <a:cs typeface="Times New Roman" panose="02020603050405020304" pitchFamily="18" charset="0"/>
              </a:rPr>
              <a:t>и целевые значения КПЭ цифровой трансформации</a:t>
            </a:r>
          </a:p>
        </p:txBody>
      </p:sp>
      <p:sp>
        <p:nvSpPr>
          <p:cNvPr id="11266" name="Номер слайда 3">
            <a:extLst>
              <a:ext uri="{FF2B5EF4-FFF2-40B4-BE49-F238E27FC236}">
                <a16:creationId xmlns:a16="http://schemas.microsoft.com/office/drawing/2014/main" id="{94280AB8-9413-422A-9962-1B7A6690D3F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3D98D3-418B-4E55-824E-198A4C833C7B}" type="slidenum">
              <a:rPr lang="ru-RU" altLang="ru-RU" sz="1500">
                <a:solidFill>
                  <a:srgbClr val="95642F"/>
                </a:solidFill>
                <a:latin typeface="+mn-lt"/>
                <a:cs typeface="Arial" panose="020B0604020202020204" pitchFamily="34" charset="0"/>
              </a:rPr>
              <a:pPr/>
              <a:t>8</a:t>
            </a:fld>
            <a:endParaRPr lang="ru-RU" altLang="ru-RU" sz="1500" dirty="0">
              <a:solidFill>
                <a:srgbClr val="95642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27C7E35-20AB-4DFB-98BA-531BF76CE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893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4D04F9E5-07DB-4E10-9283-E2B039E54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933193"/>
              </p:ext>
            </p:extLst>
          </p:nvPr>
        </p:nvGraphicFramePr>
        <p:xfrm>
          <a:off x="188685" y="996951"/>
          <a:ext cx="8759371" cy="3856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078">
                  <a:extLst>
                    <a:ext uri="{9D8B030D-6E8A-4147-A177-3AD203B41FA5}">
                      <a16:colId xmlns:a16="http://schemas.microsoft.com/office/drawing/2014/main" val="2115846059"/>
                    </a:ext>
                  </a:extLst>
                </a:gridCol>
                <a:gridCol w="6199451">
                  <a:extLst>
                    <a:ext uri="{9D8B030D-6E8A-4147-A177-3AD203B41FA5}">
                      <a16:colId xmlns:a16="http://schemas.microsoft.com/office/drawing/2014/main" val="3113659992"/>
                    </a:ext>
                  </a:extLst>
                </a:gridCol>
                <a:gridCol w="510963">
                  <a:extLst>
                    <a:ext uri="{9D8B030D-6E8A-4147-A177-3AD203B41FA5}">
                      <a16:colId xmlns:a16="http://schemas.microsoft.com/office/drawing/2014/main" val="1589952150"/>
                    </a:ext>
                  </a:extLst>
                </a:gridCol>
                <a:gridCol w="583958">
                  <a:extLst>
                    <a:ext uri="{9D8B030D-6E8A-4147-A177-3AD203B41FA5}">
                      <a16:colId xmlns:a16="http://schemas.microsoft.com/office/drawing/2014/main" val="2652570482"/>
                    </a:ext>
                  </a:extLst>
                </a:gridCol>
                <a:gridCol w="583958">
                  <a:extLst>
                    <a:ext uri="{9D8B030D-6E8A-4147-A177-3AD203B41FA5}">
                      <a16:colId xmlns:a16="http://schemas.microsoft.com/office/drawing/2014/main" val="3525064324"/>
                    </a:ext>
                  </a:extLst>
                </a:gridCol>
                <a:gridCol w="510963">
                  <a:extLst>
                    <a:ext uri="{9D8B030D-6E8A-4147-A177-3AD203B41FA5}">
                      <a16:colId xmlns:a16="http://schemas.microsoft.com/office/drawing/2014/main" val="1579436130"/>
                    </a:ext>
                  </a:extLst>
                </a:gridCol>
              </a:tblGrid>
              <a:tr h="21734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КПЭ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Целевое значение КПЭ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029605"/>
                  </a:ext>
                </a:extLst>
              </a:tr>
              <a:tr h="217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C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243721"/>
                  </a:ext>
                </a:extLst>
              </a:tr>
              <a:tr h="808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 доменов данных, управляемых в соответствии со стандартами серии ГОСТ Р 58651, определяемая как количество технологических информационных систем, поддерживающих информационный обмен в соответствии с серией стандартов ГОСТ Р 58651, для которых возможен и целесообразен переход на использование информационной модели, соответствующей серии национальных стандартов ГОСТ Р 58651,%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09335"/>
                  </a:ext>
                </a:extLst>
              </a:tr>
              <a:tr h="316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 руководителей, специалистов и служащих, обладающих знаниями в сфере цифровой трансформации,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369554"/>
                  </a:ext>
                </a:extLst>
              </a:tr>
              <a:tr h="2173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Объем инвестиций в цифровую трансформацию, не менее* (с НДС), млн руб.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439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462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550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617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411871"/>
                  </a:ext>
                </a:extLst>
              </a:tr>
              <a:tr h="2173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 инвестиций в цифровую трансформацию от общего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объема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инвестиций, не менее*,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8124558"/>
                  </a:ext>
                </a:extLst>
              </a:tr>
              <a:tr h="531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 активных инициатив цифровой трансформации, реализованных с применением искусственного интеллекта, нейросетей и элементов математического моделирования технологических процессов, %</a:t>
                      </a: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35%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308389"/>
                  </a:ext>
                </a:extLst>
              </a:tr>
              <a:tr h="2173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 расходов на закупку российского программного обеспечения,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,8%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73,5%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77,9%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84,8%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504335"/>
                  </a:ext>
                </a:extLst>
              </a:tr>
              <a:tr h="2173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Увеличение вложений в отечественные решения в сфере ИТ, не менее (освоение, млн руб. без НДС)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617,3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1 01</a:t>
                      </a: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7,9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226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1 347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161198"/>
                  </a:ext>
                </a:extLst>
              </a:tr>
              <a:tr h="2173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Достигнутый объем услуг по управлению спросом на электрическую энергию (МВт)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502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000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000*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000*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746356"/>
                  </a:ext>
                </a:extLst>
              </a:tr>
              <a:tr h="316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Выполнение графиков ввода основных фондов и плана по финансированию и освоению инвестиционной программы,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235251"/>
                  </a:ext>
                </a:extLst>
              </a:tr>
              <a:tr h="362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Количество контролируемых сечений, допустимые перетоки активной мощности в которых рассчитываются с использованием технологии СМЗУ в режиме реального времени (ед.)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57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62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68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3CA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74</a:t>
                      </a:r>
                      <a:endParaRPr lang="ru-RU" sz="1000" b="1" dirty="0">
                        <a:solidFill>
                          <a:srgbClr val="003C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43" marR="247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B3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3C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162803"/>
                  </a:ext>
                </a:extLst>
              </a:tr>
            </a:tbl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4CAE368E-FF1A-4DDB-A9B6-9579005AE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373543" y="570598"/>
            <a:ext cx="170068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5BC806-CBD7-467C-8DF6-E9948517F841}"/>
              </a:ext>
            </a:extLst>
          </p:cNvPr>
          <p:cNvSpPr txBox="1"/>
          <p:nvPr/>
        </p:nvSpPr>
        <p:spPr>
          <a:xfrm>
            <a:off x="3156857" y="4882422"/>
            <a:ext cx="5791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b="0" i="1" dirty="0">
                <a:latin typeface="+mn-lt"/>
                <a:cs typeface="Times New Roman" panose="02020603050405020304" pitchFamily="18" charset="0"/>
              </a:rPr>
              <a:t>* В случае внесения соответствующих изменений в законодательство</a:t>
            </a:r>
          </a:p>
        </p:txBody>
      </p:sp>
    </p:spTree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DCB8849-6FB4-4944-9582-B3D453B48CA0}"/>
              </a:ext>
            </a:extLst>
          </p:cNvPr>
          <p:cNvSpPr/>
          <p:nvPr/>
        </p:nvSpPr>
        <p:spPr bwMode="auto">
          <a:xfrm>
            <a:off x="294984" y="2524977"/>
            <a:ext cx="4092345" cy="2552610"/>
          </a:xfrm>
          <a:prstGeom prst="roundRect">
            <a:avLst>
              <a:gd name="adj" fmla="val 6638"/>
            </a:avLst>
          </a:prstGeom>
          <a:solidFill>
            <a:srgbClr val="B3D9FF">
              <a:alpha val="50196"/>
            </a:srgbClr>
          </a:solidFill>
          <a:ln w="12700">
            <a:solidFill>
              <a:srgbClr val="93C9FF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dirty="0">
                <a:solidFill>
                  <a:srgbClr val="003CA0"/>
                </a:solidFill>
              </a:rPr>
              <a:t>Доля расходов на закупку </a:t>
            </a:r>
            <a:br>
              <a:rPr lang="ru-RU" sz="1200" dirty="0">
                <a:solidFill>
                  <a:srgbClr val="003CA0"/>
                </a:solidFill>
              </a:rPr>
            </a:br>
            <a:r>
              <a:rPr lang="ru-RU" sz="1200" dirty="0">
                <a:solidFill>
                  <a:srgbClr val="003CA0"/>
                </a:solidFill>
              </a:rPr>
              <a:t>российского программного обеспечения</a:t>
            </a:r>
            <a:endParaRPr lang="ru-RU" sz="1200" b="0" dirty="0">
              <a:solidFill>
                <a:srgbClr val="003CA0"/>
              </a:solidFill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851D3371-39A5-4400-8D16-7ACB7768932B}"/>
              </a:ext>
            </a:extLst>
          </p:cNvPr>
          <p:cNvSpPr/>
          <p:nvPr/>
        </p:nvSpPr>
        <p:spPr bwMode="auto">
          <a:xfrm>
            <a:off x="4833144" y="2001712"/>
            <a:ext cx="4031069" cy="3075875"/>
          </a:xfrm>
          <a:prstGeom prst="roundRect">
            <a:avLst>
              <a:gd name="adj" fmla="val 5690"/>
            </a:avLst>
          </a:prstGeom>
          <a:solidFill>
            <a:srgbClr val="B3D9FF">
              <a:alpha val="50196"/>
            </a:srgbClr>
          </a:solidFill>
          <a:ln w="12700">
            <a:solidFill>
              <a:srgbClr val="93C9FF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buClr>
                <a:srgbClr val="2A4E9E"/>
              </a:buClr>
              <a:buSzPct val="100000"/>
            </a:pPr>
            <a:r>
              <a:rPr lang="ru-RU" sz="1200" dirty="0">
                <a:solidFill>
                  <a:srgbClr val="003CA0"/>
                </a:solidFill>
              </a:rPr>
              <a:t>Увеличение вложений </a:t>
            </a:r>
            <a:br>
              <a:rPr lang="ru-RU" sz="1200" dirty="0">
                <a:solidFill>
                  <a:srgbClr val="003CA0"/>
                </a:solidFill>
              </a:rPr>
            </a:br>
            <a:r>
              <a:rPr lang="ru-RU" sz="1200" dirty="0">
                <a:solidFill>
                  <a:srgbClr val="003CA0"/>
                </a:solidFill>
              </a:rPr>
              <a:t>в отечественные решения в сфере ИТ, не менее </a:t>
            </a:r>
            <a:br>
              <a:rPr lang="ru-RU" sz="1200" dirty="0">
                <a:solidFill>
                  <a:srgbClr val="003CA0"/>
                </a:solidFill>
              </a:rPr>
            </a:br>
            <a:r>
              <a:rPr lang="ru-RU" sz="1200" b="0" dirty="0">
                <a:solidFill>
                  <a:srgbClr val="003CA0"/>
                </a:solidFill>
              </a:rPr>
              <a:t>(освоение, млн руб. без НДС)</a:t>
            </a:r>
          </a:p>
        </p:txBody>
      </p:sp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89D5DF78-38DA-4BB6-8C38-7F6F575C0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+mn-lt"/>
                <a:cs typeface="Times New Roman" panose="02020603050405020304" pitchFamily="18" charset="0"/>
              </a:rPr>
              <a:t>Импортозамещение</a:t>
            </a:r>
          </a:p>
        </p:txBody>
      </p:sp>
      <p:sp>
        <p:nvSpPr>
          <p:cNvPr id="13315" name="Номер слайда 3">
            <a:extLst>
              <a:ext uri="{FF2B5EF4-FFF2-40B4-BE49-F238E27FC236}">
                <a16:creationId xmlns:a16="http://schemas.microsoft.com/office/drawing/2014/main" id="{B84B6DC7-8444-4BBF-9CCB-D8F27D097E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05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5773DE-C284-44BB-976A-CCA2DDF28DD7}" type="slidenum">
              <a:rPr lang="ru-RU" altLang="ru-RU" sz="1500">
                <a:solidFill>
                  <a:srgbClr val="95642F"/>
                </a:solidFill>
                <a:latin typeface="+mn-lt"/>
              </a:rPr>
              <a:pPr/>
              <a:t>9</a:t>
            </a:fld>
            <a:endParaRPr lang="ru-RU" altLang="ru-RU" sz="1500" dirty="0">
              <a:solidFill>
                <a:srgbClr val="95642F"/>
              </a:solidFill>
              <a:latin typeface="+mn-lt"/>
            </a:endParaRPr>
          </a:p>
        </p:txBody>
      </p:sp>
      <p:sp>
        <p:nvSpPr>
          <p:cNvPr id="5" name="Скругленный прямоугольник 23">
            <a:extLst>
              <a:ext uri="{FF2B5EF4-FFF2-40B4-BE49-F238E27FC236}">
                <a16:creationId xmlns:a16="http://schemas.microsoft.com/office/drawing/2014/main" id="{0A61B2D0-679A-4251-82FB-F03083281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42" y="945141"/>
            <a:ext cx="8850569" cy="288032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anchor="ctr"/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  <a:defRPr/>
            </a:pPr>
            <a:r>
              <a:rPr lang="ru-RU" sz="1400" kern="15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Во исполнение директив Правительства Российской Федерации от 14.04.2021 № 3438п-П13</a:t>
            </a:r>
            <a:endParaRPr lang="ru-RU" altLang="ru-RU" sz="1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359" name="TextBox 7">
            <a:extLst>
              <a:ext uri="{FF2B5EF4-FFF2-40B4-BE49-F238E27FC236}">
                <a16:creationId xmlns:a16="http://schemas.microsoft.com/office/drawing/2014/main" id="{2BD8DB1B-590B-4348-9C01-34F60057B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984" y="1324648"/>
            <a:ext cx="409234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1200" dirty="0">
                <a:latin typeface="+mn-lt"/>
                <a:cs typeface="Times New Roman" panose="02020603050405020304" pitchFamily="18" charset="0"/>
              </a:rPr>
              <a:t>Установление целевого значения КПЭ по импортозамещению по достижению к 2024 году </a:t>
            </a:r>
            <a:br>
              <a:rPr lang="en-US" altLang="ru-RU" sz="1200" dirty="0">
                <a:latin typeface="+mn-lt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003CA0"/>
                </a:solidFill>
                <a:latin typeface="+mn-lt"/>
                <a:cs typeface="Times New Roman" panose="02020603050405020304" pitchFamily="18" charset="0"/>
              </a:rPr>
              <a:t>70-процентной</a:t>
            </a:r>
            <a:r>
              <a:rPr lang="ru-RU" altLang="ru-RU" sz="1200" dirty="0">
                <a:latin typeface="+mn-lt"/>
                <a:cs typeface="Times New Roman" panose="02020603050405020304" pitchFamily="18" charset="0"/>
              </a:rPr>
              <a:t> доли расходов Общества на закупку отечественного ПО и связанных с ним работ (услуг) от общих расходов Общества на закупку ПО и связанных с ним работ (услуг)</a:t>
            </a:r>
          </a:p>
        </p:txBody>
      </p:sp>
      <p:sp>
        <p:nvSpPr>
          <p:cNvPr id="13360" name="TextBox 8">
            <a:extLst>
              <a:ext uri="{FF2B5EF4-FFF2-40B4-BE49-F238E27FC236}">
                <a16:creationId xmlns:a16="http://schemas.microsoft.com/office/drawing/2014/main" id="{E62F7EEB-10B0-4A4B-A909-4DFB111F4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868" y="1324648"/>
            <a:ext cx="40923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1200" dirty="0">
                <a:latin typeface="+mn-lt"/>
                <a:cs typeface="Times New Roman" panose="02020603050405020304" pitchFamily="18" charset="0"/>
              </a:rPr>
              <a:t>Обеспечение средних ежегодных темпов прироста расходов в период с 2021 по 2024 год на уровне не менее </a:t>
            </a:r>
            <a:r>
              <a:rPr lang="ru-RU" altLang="ru-RU" sz="1200" dirty="0">
                <a:solidFill>
                  <a:srgbClr val="003CA0"/>
                </a:solidFill>
                <a:latin typeface="+mn-lt"/>
                <a:cs typeface="Times New Roman" panose="02020603050405020304" pitchFamily="18" charset="0"/>
              </a:rPr>
              <a:t>15 процентов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BAF1F4-0560-43EF-A437-6B2933D45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729147"/>
              </p:ext>
            </p:extLst>
          </p:nvPr>
        </p:nvGraphicFramePr>
        <p:xfrm>
          <a:off x="217587" y="2995960"/>
          <a:ext cx="4231043" cy="2081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DB119914-4736-4F1F-B3F6-5838819F4E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092369"/>
              </p:ext>
            </p:extLst>
          </p:nvPr>
        </p:nvGraphicFramePr>
        <p:xfrm>
          <a:off x="4771868" y="2646555"/>
          <a:ext cx="4163976" cy="2431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3714A28A-8290-4385-8321-8A0E45D81C00}"/>
              </a:ext>
            </a:extLst>
          </p:cNvPr>
          <p:cNvCxnSpPr/>
          <p:nvPr/>
        </p:nvCxnSpPr>
        <p:spPr bwMode="auto">
          <a:xfrm>
            <a:off x="179387" y="1298926"/>
            <a:ext cx="8712000" cy="0"/>
          </a:xfrm>
          <a:prstGeom prst="line">
            <a:avLst/>
          </a:prstGeom>
          <a:noFill/>
          <a:ln w="38100" cap="flat" cmpd="sng" algn="ctr">
            <a:solidFill>
              <a:srgbClr val="003C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Режимно-балансовая ситуация &amp;#x0D;&amp;#x0A;в ЕЭС России в ОЗП 2013/2014 г., &amp;#x0D;&amp;#x0A;задачи по подготовке к ОЗП 2014/2015 г.&amp;quot;&quot;/&gt;&lt;property id=&quot;20307&quot; value=&quot;257&quot;/&gt;&lt;/object&gt;&lt;object type=&quot;3&quot; unique_id=&quot;11364&quot;&gt;&lt;property id=&quot;20148&quot; value=&quot;5&quot;/&gt;&lt;property id=&quot;20300&quot; value=&quot;Slide 19 - &amp;quot;Спасибо за внимание&amp;quot;&quot;/&gt;&lt;property id=&quot;20307&quot; value=&quot;287&quot;/&gt;&lt;/object&gt;&lt;object type=&quot;3&quot; unique_id=&quot;15650&quot;&gt;&lt;property id=&quot;20148&quot; value=&quot;5&quot;/&gt;&lt;property id=&quot;20300&quot; value=&quot;Slide 10 - &amp;quot;Итоги работы в ОЗП 2013/2014 г.&amp;#x0D;&amp;#x0A;Проблемы управления режимом работы ОЭС Северо-Запада&amp;quot;&quot;/&gt;&lt;property id=&quot;20307&quot; value=&quot;486&quot;/&gt;&lt;/object&gt;&lt;object type=&quot;3&quot; unique_id=&quot;15651&quot;&gt;&lt;property id=&quot;20148&quot; value=&quot;5&quot;/&gt;&lt;property id=&quot;20300&quot; value=&quot;Slide 12 - &amp;quot;Задачи по подготовке к ОЗП 2014/2015 г.&amp;#x0D;&amp;#x0A;Обеспечение накопления гидроресурсов к ОЗП 2014/2015 г.&amp;quot;&quot;/&gt;&lt;property id=&quot;20307&quot; value=&quot;483&quot;/&gt;&lt;/object&gt;&lt;object type=&quot;3&quot; unique_id=&quot;15652&quot;&gt;&lt;property id=&quot;20148&quot; value=&quot;5&quot;/&gt;&lt;property id=&quot;20300&quot; value=&quot;Slide 11 - &amp;quot;Итоги работы в ОЗП 2013/2014 г.&amp;#x0D;&amp;#x0A;Проблемы управления режимом работы ОЭС Востока&amp;quot;&quot;/&gt;&lt;property id=&quot;20307&quot; value=&quot;488&quot;/&gt;&lt;/object&gt;&lt;object type=&quot;3&quot; unique_id=&quot;15653&quot;&gt;&lt;property id=&quot;20148&quot; value=&quot;5&quot;/&gt;&lt;property id=&quot;20300&quot; value=&quot;Slide 13 - &amp;quot;Задачи по подготовке к ОЗП 2014/2015 г.&amp;#x0D;&amp;#x0A;Разработка и реализация мероприятий в РВР&amp;quot;&quot;/&gt;&lt;property id=&quot;20307&quot; value=&quot;487&quot;/&gt;&lt;/object&gt;&lt;object type=&quot;3&quot; unique_id=&quot;15654&quot;&gt;&lt;property id=&quot;20148&quot; value=&quot;5&quot;/&gt;&lt;property id=&quot;20300&quot; value=&quot;Slide 14 - &amp;quot;Задачи по подготовке к ОЗП 2014/2015 г. &amp;#x0D;&amp;#x0A;Обеспечение устойчивой работы газовых турбин&amp;quot;&quot;/&gt;&lt;property id=&quot;20307&quot; value=&quot;489&quot;/&gt;&lt;/object&gt;&lt;object type=&quot;3&quot; unique_id=&quot;15814&quot;&gt;&lt;property id=&quot;20148&quot; value=&quot;5&quot;/&gt;&lt;property id=&quot;20300&quot; value=&quot;Slide 2 - &amp;quot;Итоги работы в ОЗП 2013/2014 г.&amp;#x0D;&amp;#x0A;Максимум потребления мощности&amp;quot;&quot;/&gt;&lt;property id=&quot;20307&quot; value=&quot;535&quot;/&gt;&lt;/object&gt;&lt;object type=&quot;3&quot; unique_id=&quot;15815&quot;&gt;&lt;property id=&quot;20148&quot; value=&quot;5&quot;/&gt;&lt;property id=&quot;20300&quot; value=&quot;Slide 3 - &amp;quot;Итоги работы в ОЗП 2013/2014 г. &amp;#x0D;&amp;#x0A;Структура баланса мощности&amp;quot;&quot;/&gt;&lt;property id=&quot;20307&quot; value=&quot;536&quot;/&gt;&lt;/object&gt;&lt;object type=&quot;3&quot; unique_id=&quot;15816&quot;&gt;&lt;property id=&quot;20148&quot; value=&quot;5&quot;/&gt;&lt;property id=&quot;20300&quot; value=&quot;Slide 20 - &amp;quot;Итоги работы в ОЗП 2013/2014 г.&amp;#x0D;&amp;#x0A;Влияние температурного фактора на максимум&amp;#x0D;&amp;#x0A;потребления мощности ЕЭС России&amp;quot;&quot;/&gt;&lt;property id=&quot;20307&quot; value=&quot;537&quot;/&gt;&lt;/object&gt;&lt;object type=&quot;3&quot; unique_id=&quot;15817&quot;&gt;&lt;property id=&quot;20148&quot; value=&quot;5&quot;/&gt;&lt;property id=&quot;20300&quot; value=&quot;Slide 4 - &amp;quot;Итоги работы в ОЗП 2013/2014 г.&amp;#x0D;&amp;#x0A;Влияние температурных аномалий&amp;quot;&quot;/&gt;&lt;property id=&quot;20307&quot; value=&quot;538&quot;/&gt;&lt;/object&gt;&lt;object type=&quot;3&quot; unique_id=&quot;15818&quot;&gt;&lt;property id=&quot;20148&quot; value=&quot;5&quot;/&gt;&lt;property id=&quot;20300&quot; value=&quot;Slide 5 - &amp;quot;Итоги работы в ОЗП 2013/2014 г.&amp;#x0D;&amp;#x0A;Структура выработки электроэнергии&amp;quot;&quot;/&gt;&lt;property id=&quot;20307&quot; value=&quot;539&quot;/&gt;&lt;/object&gt;&lt;object type=&quot;3&quot; unique_id=&quot;15819&quot;&gt;&lt;property id=&quot;20148&quot; value=&quot;5&quot;/&gt;&lt;property id=&quot;20300&quot; value=&quot;Slide 6 - &amp;quot;Итоги работы в ОЗП 2013/2014 г.&amp;#x0D;&amp;#x0A;Анализ максимума потребления мощности энергосистем&amp;quot;&quot;/&gt;&lt;property id=&quot;20307&quot; value=&quot;540&quot;/&gt;&lt;/object&gt;&lt;object type=&quot;3&quot; unique_id=&quot;15823&quot;&gt;&lt;property id=&quot;20148&quot; value=&quot;5&quot;/&gt;&lt;property id=&quot;20300&quot; value=&quot;Slide 15 - &amp;quot;Задачи по подготовке к ОЗП 2014/2015 г. &amp;#x0D;&amp;#x0A;Реализация нового механизма ВСВГО&amp;quot;&quot;/&gt;&lt;property id=&quot;20307&quot; value=&quot;504&quot;/&gt;&lt;/object&gt;&lt;object type=&quot;3&quot; unique_id=&quot;15824&quot;&gt;&lt;property id=&quot;20148&quot; value=&quot;5&quot;/&gt;&lt;property id=&quot;20300&quot; value=&quot;Slide 16 - &amp;quot;Задачи по подготовке к ОЗП 2014/2015 г. &amp;#x0D;&amp;#x0A;Вводы генерирующего оборудования электростанций&amp;quot;&quot;/&gt;&lt;property id=&quot;20307&quot; value=&quot;541&quot;/&gt;&lt;/object&gt;&lt;object type=&quot;3&quot; unique_id=&quot;15825&quot;&gt;&lt;property id=&quot;20148&quot; value=&quot;5&quot;/&gt;&lt;property id=&quot;20300&quot; value=&quot;Slide 17 - &amp;quot;Задачи по подготовке к ОЗП 2014/2015 г.&amp;#x0D;&amp;#x0A;Вводы электросетевых объектов&amp;quot;&quot;/&gt;&lt;property id=&quot;20307&quot; value=&quot;542&quot;/&gt;&lt;/object&gt;&lt;object type=&quot;3&quot; unique_id=&quot;15826&quot;&gt;&lt;property id=&quot;20148&quot; value=&quot;5&quot;/&gt;&lt;property id=&quot;20300&quot; value=&quot;Slide 18 - &amp;quot;Ключевые  задачи по подготовке  ЕЭС России к работе в  ОЗП 2014/2015 г. и на ближайшую перспективу&amp;quot;&quot;/&gt;&lt;property id=&quot;20307&quot; value=&quot;543&quot;/&gt;&lt;/object&gt;&lt;object type=&quot;3&quot; unique_id=&quot;15827&quot;&gt;&lt;property id=&quot;20148&quot; value=&quot;5&quot;/&gt;&lt;property id=&quot;20300&quot; value=&quot;Slide 21 - &amp;quot;Итоги работы в ОЗП 2013/2014: &amp;#x0D;&amp;#x0A;изменение установленной мощности электростанций в 2013 г.&amp;quot;&quot;/&gt;&lt;property id=&quot;20307&quot; value=&quot;528&quot;/&gt;&lt;/object&gt;&lt;object type=&quot;3&quot; unique_id=&quot;15828&quot;&gt;&lt;property id=&quot;20148&quot; value=&quot;5&quot;/&gt;&lt;property id=&quot;20300&quot; value=&quot;Slide 22 - &amp;quot;Подготовка к ОЗП 2014/2015: &amp;#x0D;&amp;#x0A;ожидаемое изменение установленной мощности &amp;#x0D;&amp;#x0A;электростанций в 2014 году&amp;quot;&quot;/&gt;&lt;property id=&quot;20307&quot; value=&quot;529&quot;/&gt;&lt;/object&gt;&lt;object type=&quot;3&quot; unique_id=&quot;15829&quot;&gt;&lt;property id=&quot;20148&quot; value=&quot;5&quot;/&gt;&lt;property id=&quot;20300&quot; value=&quot;Slide 23 - &amp;quot;Итоги работы в ОЗП 2013/2014 г.:&amp;#x0D;&amp;#x0A;Аварийность на электрических станциях&amp;quot;&quot;/&gt;&lt;property id=&quot;20307&quot; value=&quot;530&quot;/&gt;&lt;/object&gt;&lt;object type=&quot;3&quot; unique_id=&quot;15830&quot;&gt;&lt;property id=&quot;20148&quot; value=&quot;5&quot;/&gt;&lt;property id=&quot;20300&quot; value=&quot;Slide 24 - &amp;quot;Задачи до ОЗП 2014/2015 г.: &amp;#x0D;&amp;#x0A;вводы электросетевых объектов&amp;quot;&quot;/&gt;&lt;property id=&quot;20307&quot; value=&quot;531&quot;/&gt;&lt;/object&gt;&lt;object type=&quot;3&quot; unique_id=&quot;15909&quot;&gt;&lt;property id=&quot;20148&quot; value=&quot;5&quot;/&gt;&lt;property id=&quot;20300&quot; value=&quot;Slide 7 - &amp;quot;Итоги работы в ОЗП 2013/2014 г.&amp;#x0D;&amp;#x0A;Аварийность в ЕЭС России&amp;quot;&quot;/&gt;&lt;property id=&quot;20307&quot; value=&quot;547&quot;/&gt;&lt;/object&gt;&lt;object type=&quot;3&quot; unique_id=&quot;15910&quot;&gt;&lt;property id=&quot;20148&quot; value=&quot;5&quot;/&gt;&lt;property id=&quot;20300&quot; value=&quot;Slide 8 - &amp;quot;Итоги работы в ОЗП 2013/2014 г.&amp;#x0D;&amp;#x0A;Аварийность на электростаницях ЕЭС России&amp;quot;&quot;/&gt;&lt;property id=&quot;20307&quot; value=&quot;548&quot;/&gt;&lt;/object&gt;&lt;object type=&quot;3&quot; unique_id=&quot;15911&quot;&gt;&lt;property id=&quot;20148&quot; value=&quot;5&quot;/&gt;&lt;property id=&quot;20300&quot; value=&quot;Slide 9 - &amp;quot;Итоги работы в ОЗП 2013/2014 г.&amp;#x0D;&amp;#x0A;Аварийность в электрических сетях ЕЭС России&amp;quot;&quot;/&gt;&lt;property id=&quot;20307&quot; value=&quot;54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0050A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4F7122F58C57448B74238A64DE90697" ma:contentTypeVersion="12" ma:contentTypeDescription="Создание документа." ma:contentTypeScope="" ma:versionID="52a0d0bea0c5523b0f62fe08f049c891">
  <xsd:schema xmlns:xsd="http://www.w3.org/2001/XMLSchema" xmlns:xs="http://www.w3.org/2001/XMLSchema" xmlns:p="http://schemas.microsoft.com/office/2006/metadata/properties" xmlns:ns1="http://schemas.microsoft.com/sharepoint/v3" xmlns:ns2="8e7233b4-5965-433d-8056-65ca843b7609" xmlns:ns3="974fca33-4970-4d2d-ba16-e20f9040fc2f" targetNamespace="http://schemas.microsoft.com/office/2006/metadata/properties" ma:root="true" ma:fieldsID="8917e014c75fe9ecafdefce882ae6559" ns1:_="" ns2:_="" ns3:_="">
    <xsd:import namespace="http://schemas.microsoft.com/sharepoint/v3"/>
    <xsd:import namespace="8e7233b4-5965-433d-8056-65ca843b7609"/>
    <xsd:import namespace="974fca33-4970-4d2d-ba16-e20f9040fc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PersistId" minOccurs="0"/>
                <xsd:element ref="ns1:FileType" minOccurs="0"/>
                <xsd:element ref="ns3:_x003a_" minOccurs="0"/>
                <xsd:element ref="ns3:_x0418__x043d__x0441__x0442__x0440__x0443__x043a__x0446__x0438__x0438_" minOccurs="0"/>
                <xsd:element ref="ns2:_dlc_DocId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Type" ma:index="10" nillable="true" ma:displayName="Тип файла" ma:internalName="FileTyp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7233b4-5965-433d-8056-65ca843b760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PersistId" ma:index="9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_dlc_DocIdUrl" ma:index="13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4fca33-4970-4d2d-ba16-e20f9040fc2f" elementFormDefault="qualified">
    <xsd:import namespace="http://schemas.microsoft.com/office/2006/documentManagement/types"/>
    <xsd:import namespace="http://schemas.microsoft.com/office/infopath/2007/PartnerControls"/>
    <xsd:element name="_x003a_" ma:index="11" nillable="true" ma:displayName=":" ma:default="Бронирование переговорных" ma:format="Dropdown" ma:internalName="_x003a_">
      <xsd:simpleType>
        <xsd:restriction base="dms:Choice">
          <xsd:enumeration value="Бронирование переговорных"/>
          <xsd:enumeration value="Организация проведения мероприятий/командировок"/>
          <xsd:enumeration value="Паспортно-визовое обеспечение"/>
          <xsd:enumeration value="Медиа Центр"/>
          <xsd:enumeration value="Переводы"/>
          <xsd:enumeration value="Фирменный стиль"/>
          <xsd:enumeration value="Бронирование переговорной"/>
        </xsd:restriction>
      </xsd:simpleType>
    </xsd:element>
    <xsd:element name="_x0418__x043d__x0441__x0442__x0440__x0443__x043a__x0446__x0438__x0438_" ma:index="12" nillable="true" ma:displayName="Инструкции" ma:format="Hyperlink" ma:internalName="_x0418__x043d__x0441__x0442__x0440__x0443__x043a__x0446__x0438__x0438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8__x043d__x0441__x0442__x0440__x0443__x043a__x0446__x0438__x0438_ xmlns="974fca33-4970-4d2d-ba16-e20f9040fc2f">
      <Url xsi:nil="true"/>
      <Description xsi:nil="true"/>
    </_x0418__x043d__x0441__x0442__x0440__x0443__x043a__x0446__x0438__x0438_>
    <_x003a_ xmlns="974fca33-4970-4d2d-ba16-e20f9040fc2f">Фирменный стиль</_x003a_>
    <FileType xmlns="http://schemas.microsoft.com/sharepoint/v3" xsi:nil="true"/>
    <_dlc_DocId xmlns="8e7233b4-5965-433d-8056-65ca843b7609">ADCXMQC75VVE-4588-33</_dlc_DocId>
    <_dlc_DocIdUrl xmlns="8e7233b4-5965-433d-8056-65ca843b7609">
      <Url>http://portal.cdu.so/ia/ccp/_layouts/DocIdRedir.aspx?ID=ADCXMQC75VVE-4588-33</Url>
      <Description>ADCXMQC75VVE-4588-33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1723FDE-AD3A-4577-8B05-E31137A6FC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2AE9D2-4CCB-40FA-98C6-B50288B628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e7233b4-5965-433d-8056-65ca843b7609"/>
    <ds:schemaRef ds:uri="974fca33-4970-4d2d-ba16-e20f9040fc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8302C0-632E-47ED-BCA2-6066A64D5E0B}">
  <ds:schemaRefs>
    <ds:schemaRef ds:uri="http://purl.org/dc/terms/"/>
    <ds:schemaRef ds:uri="8e7233b4-5965-433d-8056-65ca843b7609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974fca33-4970-4d2d-ba16-e20f9040fc2f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8297F7BF-3882-4B54-887A-5BC228BC485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44706</TotalTime>
  <Words>1655</Words>
  <Application>Microsoft Office PowerPoint</Application>
  <PresentationFormat>Экран (16:9)</PresentationFormat>
  <Paragraphs>229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Impact</vt:lpstr>
      <vt:lpstr>Wingdings</vt:lpstr>
      <vt:lpstr>Оформление по умолчанию</vt:lpstr>
      <vt:lpstr>Программа цифровой трансформации АО «СО ЕЭС» на 2021–2024 годы</vt:lpstr>
      <vt:lpstr>Предпосылки цифровой трансформации</vt:lpstr>
      <vt:lpstr>Уровень цифровизации Общества и отрасли</vt:lpstr>
      <vt:lpstr>Целеполагание</vt:lpstr>
      <vt:lpstr>Вклад цифровой трансформации Общества  в достижение государственных и отраслевых показателей (1)</vt:lpstr>
      <vt:lpstr>Вклад цифровой трансформации Общества  в достижение государственных и отраслевых показателей (2)</vt:lpstr>
      <vt:lpstr>Ключевые инициативы цифровой трансформации</vt:lpstr>
      <vt:lpstr>Ключевые показатели эффективности  и целевые значения КПЭ цифровой трансформации</vt:lpstr>
      <vt:lpstr>Импортозамещение</vt:lpstr>
      <vt:lpstr>Ожидаемые результаты цифровой трансформации</vt:lpstr>
      <vt:lpstr>Спасибо за внимание!</vt:lpstr>
    </vt:vector>
  </TitlesOfParts>
  <Company>ОАО "СО ЕЭС"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ОАО СО ЕЭС</dc:title>
  <dc:creator>ДОСиИ ОАО "СО ЕЭС"</dc:creator>
  <cp:lastModifiedBy>User</cp:lastModifiedBy>
  <cp:revision>2465</cp:revision>
  <cp:lastPrinted>2021-09-28T05:43:02Z</cp:lastPrinted>
  <dcterms:created xsi:type="dcterms:W3CDTF">2006-09-14T10:04:19Z</dcterms:created>
  <dcterms:modified xsi:type="dcterms:W3CDTF">2022-02-01T06:20:48Z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0x01010094F7122F58C57448B74238A64DE90697</vt:lpwstr>
  </property>
  <property fmtid="{D5CDD505-2E9C-101B-9397-08002B2CF9AE}" pid="3" name="_dlc_DocIdItemGuid">
    <vt:lpwstr>324ffc0c-f162-4ea5-92ce-8dc71d99cfd5</vt:lpwstr>
  </property>
</Properties>
</file>